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1" r:id="rId1"/>
  </p:sldMasterIdLst>
  <p:notesMasterIdLst>
    <p:notesMasterId r:id="rId17"/>
  </p:notesMasterIdLst>
  <p:handoutMasterIdLst>
    <p:handoutMasterId r:id="rId18"/>
  </p:handoutMasterIdLst>
  <p:sldIdLst>
    <p:sldId id="362" r:id="rId2"/>
    <p:sldId id="366" r:id="rId3"/>
    <p:sldId id="363" r:id="rId4"/>
    <p:sldId id="393" r:id="rId5"/>
    <p:sldId id="394" r:id="rId6"/>
    <p:sldId id="400" r:id="rId7"/>
    <p:sldId id="403" r:id="rId8"/>
    <p:sldId id="404" r:id="rId9"/>
    <p:sldId id="401" r:id="rId10"/>
    <p:sldId id="402" r:id="rId11"/>
    <p:sldId id="408" r:id="rId12"/>
    <p:sldId id="407" r:id="rId13"/>
    <p:sldId id="405" r:id="rId14"/>
    <p:sldId id="406" r:id="rId15"/>
    <p:sldId id="360" r:id="rId16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19"/>
      <p:bold r:id="rId20"/>
    </p:embeddedFont>
    <p:embeddedFont>
      <p:font typeface="나눔고딕" panose="020D0604000000000000" pitchFamily="50" charset="-127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lvl1pPr marL="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27E"/>
    <a:srgbClr val="FEEA54"/>
    <a:srgbClr val="404C5E"/>
    <a:srgbClr val="7E858E"/>
    <a:srgbClr val="4C535C"/>
    <a:srgbClr val="FFE05B"/>
    <a:srgbClr val="7D62F0"/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4" autoAdjust="0"/>
    <p:restoredTop sz="98024" autoAdjust="0"/>
  </p:normalViewPr>
  <p:slideViewPr>
    <p:cSldViewPr>
      <p:cViewPr>
        <p:scale>
          <a:sx n="100" d="100"/>
          <a:sy n="100" d="100"/>
        </p:scale>
        <p:origin x="-2442" y="-504"/>
      </p:cViewPr>
      <p:guideLst>
        <p:guide orient="horz" pos="1207"/>
        <p:guide orient="horz" pos="2713"/>
        <p:guide orient="horz" pos="2647"/>
        <p:guide orient="horz" pos="4166"/>
        <p:guide pos="295"/>
        <p:guide pos="1997"/>
        <p:guide pos="3771"/>
        <p:guide pos="3843"/>
        <p:guide pos="5604"/>
        <p:guide pos="19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1">
              <a:defRPr lang="ko-KR" sz="1200"/>
            </a:lvl1pPr>
            <a:extLst/>
          </a:lstStyle>
          <a:p>
            <a:endParaRPr lang="ko-KR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1">
              <a:defRPr lang="ko-KR" sz="1200"/>
            </a:lvl1pPr>
            <a:extLst/>
          </a:lstStyle>
          <a:p>
            <a:pPr latinLnBrk="1"/>
            <a:fld id="{68F88C59-319B-4332-9A1D-2A62CFCB00D8}" type="datetimeFigureOut">
              <a:rPr lang="en-US" altLang="ko-KR" smtClean="0"/>
              <a:pPr latinLnBrk="1"/>
              <a:t>4/3/2015</a:t>
            </a:fld>
            <a:endParaRPr lang="ko-K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1">
              <a:defRPr lang="ko-KR" sz="1200"/>
            </a:lvl1pPr>
            <a:extLst/>
          </a:lstStyle>
          <a:p>
            <a:endParaRPr lang="ko-K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1">
              <a:defRPr lang="ko-KR" sz="1200"/>
            </a:lvl1pPr>
            <a:extLst/>
          </a:lstStyle>
          <a:p>
            <a:fld id="{B16A41B8-7DC3-4DB6-84E4-E105629EAA36}" type="slidenum">
              <a:rPr lang="ko-KR" smtClean="0"/>
              <a:pPr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069875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1">
              <a:defRPr lang="ko-KR" sz="1200"/>
            </a:lvl1pPr>
            <a:extLst/>
          </a:lstStyle>
          <a:p>
            <a:endParaRPr lang="ko-K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1">
              <a:defRPr lang="ko-KR" sz="1200"/>
            </a:lvl1pPr>
            <a:extLst/>
          </a:lstStyle>
          <a:p>
            <a:fld id="{968B300D-05F0-4B43-940D-46DED5A791AD}" type="datetimeFigureOut">
              <a:rPr lang="ko-KR" altLang="en-US"/>
              <a:pPr/>
              <a:t>2015-04-03</a:t>
            </a:fld>
            <a:endParaRPr lang="ko-K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ko-K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1">
              <a:defRPr lang="ko-KR" sz="1200"/>
            </a:lvl1pPr>
            <a:extLst/>
          </a:lstStyle>
          <a:p>
            <a:endParaRPr lang="ko-K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1">
              <a:defRPr lang="ko-KR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88079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</a:t>
            </a:fld>
            <a:endParaRPr lang="ko-K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11</a:t>
            </a:fld>
            <a:endParaRPr lang="ko-K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12</a:t>
            </a:fld>
            <a:endParaRPr lang="ko-K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13</a:t>
            </a:fld>
            <a:endParaRPr lang="ko-K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14</a:t>
            </a:fld>
            <a:endParaRPr lang="ko-K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15</a:t>
            </a:fld>
            <a:endParaRPr 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3</a:t>
            </a:fld>
            <a:endParaRPr lang="ko-K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4</a:t>
            </a:fld>
            <a:endParaRPr lang="ko-K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5</a:t>
            </a:fld>
            <a:endParaRPr lang="ko-K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6</a:t>
            </a:fld>
            <a:endParaRPr lang="ko-K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7</a:t>
            </a:fld>
            <a:endParaRPr lang="ko-K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8</a:t>
            </a:fld>
            <a:endParaRPr lang="ko-K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9</a:t>
            </a:fld>
            <a:endParaRPr lang="ko-K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10</a:t>
            </a:fld>
            <a:endParaRPr 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260648"/>
            <a:ext cx="699873" cy="22745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39700" y="260648"/>
            <a:ext cx="8752780" cy="796950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C00000"/>
                </a:solidFill>
              </a:defRPr>
            </a:lvl1pPr>
          </a:lstStyle>
          <a:p>
            <a:r>
              <a:rPr lang="ko-KR" altLang="en-US" smtClean="0"/>
              <a:t>제목을 입력하십시오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4/3/2015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51520" y="2060848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251520" y="3284984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60462" y="2204864"/>
            <a:ext cx="8732018" cy="936104"/>
          </a:xfrm>
        </p:spPr>
        <p:txBody>
          <a:bodyPr anchor="t">
            <a:normAutofit/>
          </a:bodyPr>
          <a:lstStyle>
            <a:lvl1pPr marL="0" indent="0">
              <a:buNone/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내용 입력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214184" y="3459480"/>
            <a:ext cx="8678296" cy="1553696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smtClean="0"/>
              <a:t>텍스트를 입력하시오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4/3/2015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4/3/2015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118920" y="72008"/>
            <a:ext cx="1773560" cy="260648"/>
          </a:xfrm>
        </p:spPr>
        <p:txBody>
          <a:bodyPr/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F99EC173-99AE-4773-AB25-02E469A13EAE}" type="slidenum">
              <a:rPr lang="en-US" altLang="ko-KR" smtClean="0">
                <a:solidFill>
                  <a:schemeClr val="tx2"/>
                </a:solidFill>
              </a:rPr>
              <a:pPr/>
              <a:t>‹#›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7" name="슬라이드 번호 개체 틀 4"/>
          <p:cNvSpPr txBox="1">
            <a:spLocks/>
          </p:cNvSpPr>
          <p:nvPr userDrawn="1"/>
        </p:nvSpPr>
        <p:spPr>
          <a:xfrm>
            <a:off x="7118920" y="72008"/>
            <a:ext cx="177356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251520" y="2060848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51520" y="3284984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1" name="슬라이드 번호 개체 틀 4"/>
          <p:cNvSpPr txBox="1">
            <a:spLocks/>
          </p:cNvSpPr>
          <p:nvPr userDrawn="1"/>
        </p:nvSpPr>
        <p:spPr>
          <a:xfrm>
            <a:off x="7118920" y="72008"/>
            <a:ext cx="177356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251520" y="2060848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1" name="슬라이드 번호 개체 틀 4"/>
          <p:cNvSpPr txBox="1">
            <a:spLocks/>
          </p:cNvSpPr>
          <p:nvPr userDrawn="1"/>
        </p:nvSpPr>
        <p:spPr>
          <a:xfrm>
            <a:off x="7118920" y="72008"/>
            <a:ext cx="177356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8" name="슬라이드 번호 개체 틀 4"/>
          <p:cNvSpPr txBox="1">
            <a:spLocks/>
          </p:cNvSpPr>
          <p:nvPr userDrawn="1"/>
        </p:nvSpPr>
        <p:spPr>
          <a:xfrm>
            <a:off x="7118920" y="72008"/>
            <a:ext cx="177356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8824" y="3187576"/>
            <a:ext cx="6357392" cy="144016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4/3/2015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14" name="텍스트 개체 틀 2"/>
          <p:cNvSpPr>
            <a:spLocks noGrp="1"/>
          </p:cNvSpPr>
          <p:nvPr>
            <p:ph type="body" idx="1"/>
          </p:nvPr>
        </p:nvSpPr>
        <p:spPr>
          <a:xfrm>
            <a:off x="6516216" y="3573016"/>
            <a:ext cx="2627784" cy="279722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8824" y="3424808"/>
            <a:ext cx="7005464" cy="1296144"/>
          </a:xfrm>
        </p:spPr>
        <p:txBody>
          <a:bodyPr anchor="t"/>
          <a:lstStyle>
            <a:lvl1pPr algn="l">
              <a:defRPr sz="4400">
                <a:solidFill>
                  <a:srgbClr val="7E858E"/>
                </a:solidFill>
              </a:defRPr>
            </a:lvl1pPr>
          </a:lstStyle>
          <a:p>
            <a:r>
              <a:rPr lang="ko-KR" altLang="en-US" smtClean="0"/>
              <a:t>마스터 제목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4/3/2015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14" name="텍스트 개체 틀 2"/>
          <p:cNvSpPr>
            <a:spLocks noGrp="1"/>
          </p:cNvSpPr>
          <p:nvPr>
            <p:ph type="body" idx="1"/>
          </p:nvPr>
        </p:nvSpPr>
        <p:spPr>
          <a:xfrm>
            <a:off x="7164288" y="3573016"/>
            <a:ext cx="1838300" cy="288032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="1">
                <a:solidFill>
                  <a:srgbClr val="7E85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5" name="직선 연결선 14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72400" y="435067"/>
            <a:ext cx="720080" cy="1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직선 연결선 16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 userDrawn="1"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4/3/2015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51520" y="4430336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251520" y="4689070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251520" y="4947804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251520" y="5206538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251520" y="5465272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251520" y="5724006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251520" y="4171602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72400" y="435067"/>
            <a:ext cx="720080" cy="1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204912" y="3452168"/>
            <a:ext cx="4318322" cy="35173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목차를 입력하십시오</a:t>
            </a:r>
          </a:p>
        </p:txBody>
      </p:sp>
      <p:sp>
        <p:nvSpPr>
          <p:cNvPr id="27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8562" y="4182989"/>
            <a:ext cx="1728192" cy="1872207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1. </a:t>
            </a:r>
            <a:r>
              <a:rPr lang="ko-KR" altLang="en-US" smtClean="0"/>
              <a:t>꼭지 제목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30C84A2-23CF-44F5-B813-5187ED5C7D1C}" type="datetimeFigureOut">
              <a:rPr lang="en-US" altLang="ko-KR" smtClean="0">
                <a:solidFill>
                  <a:schemeClr val="tx2"/>
                </a:solidFill>
              </a:rPr>
              <a:pPr/>
              <a:t>4/3/2015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9EC173-99AE-4773-AB25-02E469A13EAE}" type="slidenum">
              <a:rPr lang="en-US" altLang="ko-KR" smtClean="0">
                <a:solidFill>
                  <a:schemeClr val="tx2"/>
                </a:solidFill>
              </a:rPr>
              <a:pPr/>
              <a:t>‹#›</a:t>
            </a:fld>
            <a:endParaRPr lang="ko-KR" altLang="en-US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5" r:id="rId2"/>
    <p:sldLayoutId id="2147483694" r:id="rId3"/>
    <p:sldLayoutId id="2147483693" r:id="rId4"/>
    <p:sldLayoutId id="2147483692" r:id="rId5"/>
    <p:sldLayoutId id="2147483698" r:id="rId6"/>
    <p:sldLayoutId id="2147483691" r:id="rId7"/>
    <p:sldLayoutId id="2147483696" r:id="rId8"/>
    <p:sldLayoutId id="2147483697" r:id="rId9"/>
    <p:sldLayoutId id="2147483690" r:id="rId10"/>
    <p:sldLayoutId id="2147483689" r:id="rId11"/>
    <p:sldLayoutId id="2147483683" r:id="rId12"/>
    <p:sldLayoutId id="2147483672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3600" b="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hyperlink" Target="http://211.56.253.168/mobile/simulator/galaxy5.html?murl=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hyperlink" Target="http://troy.labs.daum.ne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ddons.mozilla.org/ko/firefox/addon/html-validator/?src=ss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addons.mozilla.org/ko/firefox/addon/firebug/?src=searc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ddons.mozilla.org/" TargetMode="External"/><Relationship Id="rId5" Type="http://schemas.openxmlformats.org/officeDocument/2006/relationships/hyperlink" Target="http://www.mozilla.or.kr/ko/" TargetMode="External"/><Relationship Id="rId10" Type="http://schemas.openxmlformats.org/officeDocument/2006/relationships/hyperlink" Target="https://addons.mozilla.org/ko/firefox/addon/web-developer/?src=search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addons.mozilla.org/ko/firefox/addon/openwax/?src=sear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hrome.google.com/webstore/detail/openwax/bfahpbmaknaeohgdklfbobogpdngngoe?utm_source=chrome-ntp-icon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chrome.google.com/webstore/detail/html-validator/cgndfbhngibokieehnjhbjkkhbfmhojo?utm_source=chrome-ntp-ic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hrome.google.com/webstore/category/apps?utm_source=chrome-ntp-icon" TargetMode="External"/><Relationship Id="rId5" Type="http://schemas.openxmlformats.org/officeDocument/2006/relationships/hyperlink" Target="https://www.google.com/intl/ko/chrome/browser/features.htm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>
            <a:spLocks/>
          </p:cNvSpPr>
          <p:nvPr/>
        </p:nvSpPr>
        <p:spPr>
          <a:xfrm>
            <a:off x="302840" y="3429000"/>
            <a:ext cx="6357392" cy="646331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브라우저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부가기능 설치방법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374848" y="5805264"/>
            <a:ext cx="6357392" cy="78483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소속</a:t>
            </a: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/</a:t>
            </a:r>
            <a:r>
              <a:rPr kumimoji="0" lang="ko-KR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작성자 </a:t>
            </a: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: </a:t>
            </a:r>
            <a:r>
              <a:rPr kumimoji="0" lang="ko-KR" altLang="en-US" sz="1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퍼블리싱팀</a:t>
            </a:r>
            <a:r>
              <a:rPr kumimoji="0" lang="ko-KR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</a:t>
            </a:r>
            <a:endParaRPr kumimoji="0" lang="en-US" altLang="ko-KR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  <a:cs typeface="+mj-cs"/>
              </a:rPr>
              <a:t>작성일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  <a:cs typeface="+mj-cs"/>
              </a:rPr>
              <a:t>: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  <a:cs typeface="+mj-cs"/>
              </a:rPr>
              <a:t>2015.04.01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버전 </a:t>
            </a: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: ver1.0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30" y="1684417"/>
            <a:ext cx="4909207" cy="231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9" name="제목 10"/>
          <p:cNvSpPr txBox="1">
            <a:spLocks/>
          </p:cNvSpPr>
          <p:nvPr/>
        </p:nvSpPr>
        <p:spPr>
          <a:xfrm>
            <a:off x="139700" y="327794"/>
            <a:ext cx="8752780" cy="7969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부가기능 설치방법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836712"/>
            <a:ext cx="3241675" cy="30777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1-2. 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크롬 설치 및 안내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4" name="텍스트 개체 틀 13"/>
          <p:cNvSpPr txBox="1">
            <a:spLocks/>
          </p:cNvSpPr>
          <p:nvPr/>
        </p:nvSpPr>
        <p:spPr>
          <a:xfrm>
            <a:off x="611559" y="1339205"/>
            <a:ext cx="8260713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noProof="0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200" noProof="0" dirty="0" smtClean="0">
                <a:latin typeface="맑은 고딕" pitchFamily="50" charset="-127"/>
                <a:ea typeface="맑은 고딕" pitchFamily="50" charset="-127"/>
              </a:rPr>
              <a:t>부가기능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설치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무료를 클릭 시 새 확장 프로그램 확인 팝업에서 추가 또는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CROME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에 추가됨 버튼 클릭함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196704" y="2708895"/>
            <a:ext cx="519312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086994" y="2583954"/>
            <a:ext cx="219421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5997302" y="2159334"/>
            <a:ext cx="519312" cy="2425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화살표 연결선 25"/>
          <p:cNvCxnSpPr>
            <a:endCxn id="3" idx="3"/>
          </p:cNvCxnSpPr>
          <p:nvPr/>
        </p:nvCxnSpPr>
        <p:spPr>
          <a:xfrm flipH="1">
            <a:off x="4716016" y="2292367"/>
            <a:ext cx="1276879" cy="5065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텍스트 개체 틀 13"/>
          <p:cNvSpPr txBox="1">
            <a:spLocks/>
          </p:cNvSpPr>
          <p:nvPr/>
        </p:nvSpPr>
        <p:spPr>
          <a:xfrm>
            <a:off x="611560" y="4077072"/>
            <a:ext cx="8352928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200" noProof="0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1200" noProof="0" dirty="0" smtClean="0">
                <a:latin typeface="맑은 고딕" pitchFamily="50" charset="-127"/>
                <a:ea typeface="맑은 고딕" pitchFamily="50" charset="-127"/>
              </a:rPr>
              <a:t>부가기능 실행하기 </a:t>
            </a:r>
            <a:r>
              <a:rPr lang="en-US" altLang="ko-KR" sz="1200" noProof="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noProof="0" dirty="0" err="1" smtClean="0">
                <a:latin typeface="맑은 고딕" pitchFamily="50" charset="-127"/>
                <a:ea typeface="맑은 고딕" pitchFamily="50" charset="-127"/>
              </a:rPr>
              <a:t>주소줄</a:t>
            </a:r>
            <a:r>
              <a:rPr lang="ko-KR" altLang="en-US" sz="1200" noProof="0" dirty="0" smtClean="0">
                <a:latin typeface="맑은 고딕" pitchFamily="50" charset="-127"/>
                <a:ea typeface="맑은 고딕" pitchFamily="50" charset="-127"/>
              </a:rPr>
              <a:t> 오른쪽에 아이콘 클릭 시 부가기능 실행됨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88" y="4546699"/>
            <a:ext cx="2664296" cy="51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직사각형 30"/>
          <p:cNvSpPr/>
          <p:nvPr/>
        </p:nvSpPr>
        <p:spPr>
          <a:xfrm>
            <a:off x="2186211" y="4765408"/>
            <a:ext cx="197173" cy="171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2430611" y="4760100"/>
            <a:ext cx="197173" cy="171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01" y="4546699"/>
            <a:ext cx="2929118" cy="164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직선 화살표 연결선 32"/>
          <p:cNvCxnSpPr/>
          <p:nvPr/>
        </p:nvCxnSpPr>
        <p:spPr>
          <a:xfrm>
            <a:off x="2284798" y="4936951"/>
            <a:ext cx="707003" cy="6522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23617" y="4422304"/>
            <a:ext cx="399281" cy="21544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4-1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61594" y="6194328"/>
            <a:ext cx="2547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4-1) </a:t>
            </a:r>
            <a:r>
              <a:rPr lang="en-US" altLang="ko-KR" sz="1200" dirty="0" err="1" smtClean="0">
                <a:latin typeface="맑은 고딕" pitchFamily="50" charset="-127"/>
                <a:ea typeface="맑은 고딕" pitchFamily="50" charset="-127"/>
              </a:rPr>
              <a:t>openWax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실행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58" y="4552553"/>
            <a:ext cx="2868711" cy="16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직선 화살표 연결선 34"/>
          <p:cNvCxnSpPr/>
          <p:nvPr/>
        </p:nvCxnSpPr>
        <p:spPr>
          <a:xfrm>
            <a:off x="2638299" y="4851179"/>
            <a:ext cx="361865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61931" y="6165304"/>
            <a:ext cx="2547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4-2) Html Validator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실행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84168" y="4427587"/>
            <a:ext cx="399281" cy="21544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4-2</a:t>
            </a:r>
          </a:p>
        </p:txBody>
      </p:sp>
    </p:spTree>
    <p:extLst>
      <p:ext uri="{BB962C8B-B14F-4D97-AF65-F5344CB8AC3E}">
        <p14:creationId xmlns:p14="http://schemas.microsoft.com/office/powerpoint/2010/main" val="2424582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9" name="제목 10"/>
          <p:cNvSpPr txBox="1">
            <a:spLocks/>
          </p:cNvSpPr>
          <p:nvPr/>
        </p:nvSpPr>
        <p:spPr>
          <a:xfrm>
            <a:off x="139700" y="327794"/>
            <a:ext cx="8752780" cy="7969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부가기능 설치방법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836712"/>
            <a:ext cx="4467919" cy="5663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1-3.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사파리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오페라 개발자도구 </a:t>
            </a:r>
            <a:r>
              <a:rPr lang="ko-KR" altLang="en-US" sz="1400" dirty="0" err="1">
                <a:latin typeface="맑은 고딕" pitchFamily="50" charset="-127"/>
                <a:ea typeface="맑은 고딕" pitchFamily="50" charset="-127"/>
              </a:rPr>
              <a:t>사용팁</a:t>
            </a: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4" name="텍스트 개체 틀 13"/>
          <p:cNvSpPr txBox="1">
            <a:spLocks/>
          </p:cNvSpPr>
          <p:nvPr/>
        </p:nvSpPr>
        <p:spPr>
          <a:xfrm>
            <a:off x="611559" y="1124744"/>
            <a:ext cx="8260713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200" noProof="0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200" noProof="0" dirty="0" smtClean="0">
                <a:latin typeface="맑은 고딕" pitchFamily="50" charset="-127"/>
                <a:ea typeface="맑은 고딕" pitchFamily="50" charset="-127"/>
              </a:rPr>
              <a:t>사파리의 경우 개발자도구를 사용하기 위해서는 설정을 해줘야 함 </a:t>
            </a:r>
            <a:r>
              <a:rPr lang="en-US" altLang="ko-KR" sz="1200" noProof="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설정아이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콘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기본 설정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…] -&gt;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메뉴 막대에서 개발자용 메뉴보기 체크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1555210" cy="22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직사각형 24"/>
          <p:cNvSpPr/>
          <p:nvPr/>
        </p:nvSpPr>
        <p:spPr>
          <a:xfrm>
            <a:off x="3164502" y="1662052"/>
            <a:ext cx="226404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464999" y="3156826"/>
            <a:ext cx="405875" cy="21390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클릭</a:t>
            </a:r>
            <a:endParaRPr lang="en-US" altLang="ko-KR" sz="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119113" y="3173768"/>
            <a:ext cx="364656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직선 화살표 연결선 29"/>
          <p:cNvCxnSpPr/>
          <p:nvPr/>
        </p:nvCxnSpPr>
        <p:spPr>
          <a:xfrm flipH="1">
            <a:off x="2411761" y="1842072"/>
            <a:ext cx="865944" cy="13316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11680"/>
            <a:ext cx="3508599" cy="173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직사각형 35"/>
          <p:cNvSpPr/>
          <p:nvPr/>
        </p:nvSpPr>
        <p:spPr>
          <a:xfrm>
            <a:off x="5292080" y="3175088"/>
            <a:ext cx="1041668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5941521" y="2972712"/>
            <a:ext cx="405875" cy="21390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체크</a:t>
            </a:r>
            <a:endParaRPr lang="en-US" altLang="ko-KR" sz="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72" y="4260585"/>
            <a:ext cx="4231949" cy="237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64" y="4620625"/>
            <a:ext cx="1769037" cy="12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직사각형 39"/>
          <p:cNvSpPr/>
          <p:nvPr/>
        </p:nvSpPr>
        <p:spPr>
          <a:xfrm>
            <a:off x="721457" y="5649209"/>
            <a:ext cx="432048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179512" y="5939125"/>
            <a:ext cx="4348143" cy="749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2" name="직선 화살표 연결선 41"/>
          <p:cNvCxnSpPr/>
          <p:nvPr/>
        </p:nvCxnSpPr>
        <p:spPr>
          <a:xfrm>
            <a:off x="959801" y="5829229"/>
            <a:ext cx="0" cy="1595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69" y="4260585"/>
            <a:ext cx="4218765" cy="237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직사각형 42"/>
          <p:cNvSpPr/>
          <p:nvPr/>
        </p:nvSpPr>
        <p:spPr>
          <a:xfrm>
            <a:off x="4630361" y="5930417"/>
            <a:ext cx="4348143" cy="749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743" y="4629179"/>
            <a:ext cx="1640637" cy="122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직사각형 43"/>
          <p:cNvSpPr/>
          <p:nvPr/>
        </p:nvSpPr>
        <p:spPr>
          <a:xfrm>
            <a:off x="5568325" y="5621589"/>
            <a:ext cx="553731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5" name="직선 화살표 연결선 44"/>
          <p:cNvCxnSpPr/>
          <p:nvPr/>
        </p:nvCxnSpPr>
        <p:spPr>
          <a:xfrm>
            <a:off x="5827142" y="5801609"/>
            <a:ext cx="0" cy="1595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텍스트 개체 틀 13"/>
          <p:cNvSpPr txBox="1">
            <a:spLocks/>
          </p:cNvSpPr>
          <p:nvPr/>
        </p:nvSpPr>
        <p:spPr>
          <a:xfrm>
            <a:off x="611560" y="3953528"/>
            <a:ext cx="8712968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200" noProof="0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200" noProof="0" dirty="0" smtClean="0">
                <a:latin typeface="맑은 고딕" pitchFamily="50" charset="-127"/>
                <a:ea typeface="맑은 고딕" pitchFamily="50" charset="-127"/>
              </a:rPr>
              <a:t>사파리</a:t>
            </a:r>
            <a:r>
              <a:rPr lang="en-US" altLang="ko-KR" sz="1200" noProof="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noProof="0" dirty="0" smtClean="0">
                <a:latin typeface="맑은 고딕" pitchFamily="50" charset="-127"/>
                <a:ea typeface="맑은 고딕" pitchFamily="50" charset="-127"/>
              </a:rPr>
              <a:t>오페라 공통으로 브라우저를 </a:t>
            </a:r>
            <a:r>
              <a:rPr lang="ko-KR" altLang="en-US" sz="1200" noProof="0" dirty="0" err="1" smtClean="0">
                <a:latin typeface="맑은 고딕" pitchFamily="50" charset="-127"/>
                <a:ea typeface="맑은 고딕" pitchFamily="50" charset="-127"/>
              </a:rPr>
              <a:t>우클릭하여</a:t>
            </a:r>
            <a:r>
              <a:rPr lang="ko-KR" altLang="en-US" sz="1200" noProof="0" dirty="0" smtClean="0">
                <a:latin typeface="맑은 고딕" pitchFamily="50" charset="-127"/>
                <a:ea typeface="맑은 고딕" pitchFamily="50" charset="-127"/>
              </a:rPr>
              <a:t> 요소점검을 클릭하면 개발자도구 활성화됨</a:t>
            </a:r>
            <a:r>
              <a:rPr lang="en-US" altLang="ko-KR" sz="1200" noProof="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1" y="4203195"/>
            <a:ext cx="7683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61" y="4230527"/>
            <a:ext cx="506608" cy="53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234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9" name="제목 10"/>
          <p:cNvSpPr txBox="1">
            <a:spLocks/>
          </p:cNvSpPr>
          <p:nvPr/>
        </p:nvSpPr>
        <p:spPr>
          <a:xfrm>
            <a:off x="139700" y="327794"/>
            <a:ext cx="8752780" cy="7969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부가기능 설치방법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836712"/>
            <a:ext cx="705678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1-4. </a:t>
            </a:r>
            <a:r>
              <a:rPr lang="ko-KR" altLang="en-US" sz="1400" dirty="0" err="1"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애뮬레이터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안내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: pc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상에서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웹페이지를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테스트 가능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5" name="TextBox 53"/>
          <p:cNvSpPr txBox="1">
            <a:spLocks noChangeArrowheads="1"/>
          </p:cNvSpPr>
          <p:nvPr/>
        </p:nvSpPr>
        <p:spPr bwMode="auto">
          <a:xfrm>
            <a:off x="611559" y="1283180"/>
            <a:ext cx="7928369" cy="178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28600" indent="-22860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9pPr>
          </a:lstStyle>
          <a:p>
            <a:pPr>
              <a:lnSpc>
                <a:spcPct val="120000"/>
              </a:lnSpc>
              <a:buAutoNum type="arabicPeriod"/>
            </a:pPr>
            <a:r>
              <a:rPr lang="ko-KR" altLang="en-US" sz="12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애드캡슐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애뮬레이터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2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hlinkClick r:id="rId4"/>
              </a:rPr>
              <a:t>http://211.56.253.168/mobile/simulator/galaxy5.html?murl</a:t>
            </a:r>
            <a:r>
              <a:rPr lang="en-US" altLang="ko-KR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hlinkClick r:id="rId4"/>
              </a:rPr>
              <a:t>=</a:t>
            </a:r>
            <a:r>
              <a:rPr lang="en-US" altLang="ko-KR" sz="12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		         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접속 </a:t>
            </a:r>
            <a:r>
              <a:rPr lang="ko-KR" altLang="en-US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후 </a:t>
            </a:r>
            <a:r>
              <a:rPr lang="ko-KR" altLang="en-US" sz="12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주소줄에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원하는 </a:t>
            </a:r>
            <a:r>
              <a:rPr lang="en-US" altLang="ko-KR" sz="120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url</a:t>
            </a:r>
            <a:r>
              <a:rPr lang="en-US" altLang="ko-KR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입력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애드캡슐에서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제작한 </a:t>
            </a:r>
            <a:r>
              <a:rPr lang="ko-KR" altLang="en-US" sz="12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애뮬레이터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11" y="2176070"/>
            <a:ext cx="3880558" cy="442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610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9" name="제목 10"/>
          <p:cNvSpPr txBox="1">
            <a:spLocks/>
          </p:cNvSpPr>
          <p:nvPr/>
        </p:nvSpPr>
        <p:spPr>
          <a:xfrm>
            <a:off x="139700" y="327794"/>
            <a:ext cx="8752780" cy="7969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부가기능 설치방법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836712"/>
            <a:ext cx="705678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1-4. </a:t>
            </a:r>
            <a:r>
              <a:rPr lang="ko-KR" altLang="en-US" sz="1400" dirty="0" err="1"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애뮬레이터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안내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: pc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상에서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웹페이지를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테스트 가능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5" name="TextBox 53"/>
          <p:cNvSpPr txBox="1">
            <a:spLocks noChangeArrowheads="1"/>
          </p:cNvSpPr>
          <p:nvPr/>
        </p:nvSpPr>
        <p:spPr bwMode="auto">
          <a:xfrm>
            <a:off x="611559" y="1283180"/>
            <a:ext cx="7928369" cy="178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28600" indent="-22860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9pPr>
          </a:lstStyle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다음 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트로이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: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hlinkClick r:id="rId4"/>
              </a:rPr>
              <a:t>http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  <a:hlinkClick r:id="rId4"/>
              </a:rPr>
              <a:t>://troy.labs.daum.net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hlinkClick r:id="rId4"/>
              </a:rPr>
              <a:t>/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접속 </a:t>
            </a:r>
            <a:r>
              <a:rPr lang="ko-KR" altLang="en-US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후 </a:t>
            </a:r>
            <a:r>
              <a:rPr lang="ko-KR" altLang="en-US" sz="120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주소줄에</a:t>
            </a:r>
            <a:r>
              <a:rPr lang="ko-KR" altLang="en-US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원하는 </a:t>
            </a:r>
            <a:r>
              <a:rPr lang="en-US" altLang="ko-KR" sz="120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url</a:t>
            </a:r>
            <a:r>
              <a:rPr lang="en-US" altLang="ko-KR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입력</a:t>
            </a:r>
            <a:endParaRPr lang="en-US" altLang="ko-KR" sz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각 기기의 실제 해상도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물리적 해상도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pixel-ratio 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정보 제공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marL="0" indent="0">
              <a:lnSpc>
                <a:spcPct val="12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2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테스트창을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여러 개 띄워서 한번에 </a:t>
            </a:r>
            <a:r>
              <a:rPr lang="ko-KR" altLang="en-US" sz="12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보는것이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가능함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05" y="2195120"/>
            <a:ext cx="7278777" cy="40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1879128" y="2594105"/>
            <a:ext cx="5770165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4694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92" y="1825808"/>
            <a:ext cx="5064572" cy="462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9" name="제목 10"/>
          <p:cNvSpPr txBox="1">
            <a:spLocks/>
          </p:cNvSpPr>
          <p:nvPr/>
        </p:nvSpPr>
        <p:spPr>
          <a:xfrm>
            <a:off x="139700" y="327794"/>
            <a:ext cx="8752780" cy="7969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부가기능 설치방법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836712"/>
            <a:ext cx="705678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1-4. </a:t>
            </a:r>
            <a:r>
              <a:rPr lang="ko-KR" altLang="en-US" sz="1400" dirty="0" err="1"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>
                <a:latin typeface="맑은 고딕" pitchFamily="50" charset="-127"/>
                <a:ea typeface="맑은 고딕" pitchFamily="50" charset="-127"/>
              </a:rPr>
              <a:t>애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뮬레이터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안내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: pc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상에서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웹페이지를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테스트 가능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5" name="TextBox 53"/>
          <p:cNvSpPr txBox="1">
            <a:spLocks noChangeArrowheads="1"/>
          </p:cNvSpPr>
          <p:nvPr/>
        </p:nvSpPr>
        <p:spPr bwMode="auto">
          <a:xfrm>
            <a:off x="611559" y="1283180"/>
            <a:ext cx="7928369" cy="178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28600" indent="-22860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9pPr>
          </a:lstStyle>
          <a:p>
            <a:pPr>
              <a:lnSpc>
                <a:spcPct val="120000"/>
              </a:lnSpc>
              <a:buAutoNum type="arabicPeriod" startAt="2"/>
            </a:pP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크롬 개발자 도구 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f12</a:t>
            </a:r>
            <a:r>
              <a:rPr lang="ko-KR" altLang="en-US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또는 개발자도구 </a:t>
            </a:r>
            <a:r>
              <a:rPr lang="ko-KR" altLang="en-US" sz="12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활성화시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웹페이지를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테스트할 수 있는 기능 사용 가능함</a:t>
            </a:r>
            <a:endParaRPr lang="en-US" altLang="ko-KR" sz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	            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별도의 페이지접속 또는 부가기능 설치 없이 크롬의 기본 기능만으로 사용 가능함</a:t>
            </a:r>
            <a:endParaRPr lang="en-US" altLang="ko-KR" sz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979713" y="4922152"/>
            <a:ext cx="216024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106775" y="4741109"/>
            <a:ext cx="405875" cy="21390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클릭</a:t>
            </a:r>
            <a:endParaRPr lang="en-US" altLang="ko-KR" sz="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 flipV="1">
            <a:off x="2309712" y="2176070"/>
            <a:ext cx="1110160" cy="1728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endCxn id="13" idx="1"/>
          </p:cNvCxnSpPr>
          <p:nvPr/>
        </p:nvCxnSpPr>
        <p:spPr>
          <a:xfrm flipV="1">
            <a:off x="2195737" y="2262475"/>
            <a:ext cx="113975" cy="24786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모서리가 둥근 사각형 설명선 3"/>
          <p:cNvSpPr/>
          <p:nvPr/>
        </p:nvSpPr>
        <p:spPr>
          <a:xfrm>
            <a:off x="3707904" y="1825808"/>
            <a:ext cx="2880320" cy="436667"/>
          </a:xfrm>
          <a:prstGeom prst="wedgeRoundRectCallout">
            <a:avLst>
              <a:gd name="adj1" fmla="val -59193"/>
              <a:gd name="adj2" fmla="val 4723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테스트를 </a:t>
            </a:r>
            <a:r>
              <a:rPr kumimoji="1" lang="ko-KR" altLang="en-US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원하는 기종 선택 </a:t>
            </a:r>
            <a:r>
              <a:rPr kumimoji="1"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가능</a:t>
            </a:r>
            <a:endParaRPr kumimoji="1" lang="ko-KR" altLang="en-US" sz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0364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9512" y="3173487"/>
            <a:ext cx="6552728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ko-KR" altLang="en-US" sz="3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감사합니다</a:t>
            </a:r>
            <a:endParaRPr lang="ko-KR" altLang="en-US" sz="32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501008"/>
            <a:ext cx="1296144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ko-KR" altLang="en-US" sz="1400" spc="-15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목차</a:t>
            </a:r>
            <a:endParaRPr lang="ko-KR" altLang="en-US" sz="14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135393"/>
            <a:ext cx="1656184" cy="56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2000"/>
              </a:lnSpc>
              <a:buAutoNum type="arabicPeriod"/>
            </a:pPr>
            <a:r>
              <a:rPr lang="ko-KR" altLang="en-US" sz="10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부가기능 설치방법</a:t>
            </a:r>
            <a:endParaRPr lang="en-US" altLang="ko-KR" sz="1000" b="1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ts val="2000"/>
              </a:lnSpc>
              <a:buAutoNum type="arabicPeriod"/>
            </a:pPr>
            <a:endParaRPr lang="en-US" altLang="ko-KR" sz="1000" b="1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2112" y="4116343"/>
            <a:ext cx="3359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2000"/>
              </a:lnSpc>
            </a:pPr>
            <a:r>
              <a:rPr lang="en-US" altLang="ko-KR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1-1. </a:t>
            </a:r>
            <a:r>
              <a:rPr lang="ko-KR" altLang="en-US" sz="1000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파이어폭스</a:t>
            </a:r>
            <a:r>
              <a:rPr lang="ko-KR" altLang="en-US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설치 및 안내</a:t>
            </a:r>
            <a:endParaRPr lang="en-US" altLang="ko-KR" sz="1000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ts val="2000"/>
              </a:lnSpc>
            </a:pPr>
            <a:r>
              <a:rPr lang="en-US" altLang="ko-KR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	(Fire bug, Web developer, Html Validator, </a:t>
            </a:r>
            <a:r>
              <a:rPr lang="en-US" altLang="ko-KR" sz="100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openWax</a:t>
            </a:r>
            <a:r>
              <a:rPr lang="en-US" altLang="ko-KR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228600" indent="-228600">
              <a:lnSpc>
                <a:spcPts val="2000"/>
              </a:lnSpc>
            </a:pPr>
            <a:r>
              <a:rPr lang="en-US" altLang="ko-KR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1-2. </a:t>
            </a:r>
            <a:r>
              <a:rPr lang="ko-KR" altLang="en-US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크롬 설치 및 안내</a:t>
            </a:r>
            <a:endParaRPr lang="en-US" altLang="ko-KR" sz="1000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ts val="2000"/>
              </a:lnSpc>
            </a:pPr>
            <a:r>
              <a:rPr lang="en-US" altLang="ko-KR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	 </a:t>
            </a:r>
            <a:r>
              <a:rPr lang="en-US" altLang="ko-KR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(Html </a:t>
            </a:r>
            <a:r>
              <a:rPr lang="en-US" altLang="ko-KR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Validator, </a:t>
            </a:r>
            <a:r>
              <a:rPr lang="en-US" altLang="ko-KR" sz="100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openWax</a:t>
            </a:r>
            <a:r>
              <a:rPr lang="en-US" altLang="ko-KR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ts val="2000"/>
              </a:lnSpc>
            </a:pPr>
            <a:r>
              <a:rPr lang="en-US" altLang="ko-KR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1-3 </a:t>
            </a:r>
            <a:r>
              <a:rPr lang="ko-KR" altLang="en-US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사파리</a:t>
            </a:r>
            <a:r>
              <a:rPr lang="en-US" altLang="ko-KR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오페라 개발자도구 </a:t>
            </a:r>
            <a:r>
              <a:rPr lang="ko-KR" altLang="en-US" sz="1000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사용팁</a:t>
            </a:r>
            <a:endParaRPr lang="en-US" altLang="ko-KR" sz="1000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251520" y="4171602"/>
            <a:ext cx="4392000" cy="1549286"/>
            <a:chOff x="251520" y="4171602"/>
            <a:chExt cx="4320480" cy="1549286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251520" y="4430336"/>
              <a:ext cx="432048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251520" y="4689070"/>
              <a:ext cx="432048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251520" y="4947804"/>
              <a:ext cx="432048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51520" y="5206538"/>
              <a:ext cx="432048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251520" y="4171602"/>
              <a:ext cx="432048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251520" y="5462154"/>
              <a:ext cx="432048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251520" y="5720888"/>
              <a:ext cx="432048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직선 연결선 14"/>
          <p:cNvCxnSpPr/>
          <p:nvPr/>
        </p:nvCxnSpPr>
        <p:spPr>
          <a:xfrm>
            <a:off x="251520" y="6021288"/>
            <a:ext cx="439200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32112" y="5723617"/>
            <a:ext cx="3936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1-4 </a:t>
            </a:r>
            <a:r>
              <a:rPr lang="ko-KR" altLang="en-US" sz="100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lang="ko-KR" altLang="en-US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애뮬레이터</a:t>
            </a:r>
            <a:r>
              <a:rPr lang="ko-KR" altLang="en-US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안내</a:t>
            </a:r>
            <a:endParaRPr lang="en-US" altLang="ko-KR" sz="10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79" y="3341340"/>
            <a:ext cx="4711715" cy="30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836712"/>
            <a:ext cx="6274221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1-1. </a:t>
            </a:r>
            <a:r>
              <a:rPr kumimoji="0" lang="ko-K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파이어폭스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설치 및 안내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8" name="TextBox 53"/>
          <p:cNvSpPr txBox="1">
            <a:spLocks noChangeArrowheads="1"/>
          </p:cNvSpPr>
          <p:nvPr/>
        </p:nvSpPr>
        <p:spPr bwMode="auto">
          <a:xfrm>
            <a:off x="611560" y="1283180"/>
            <a:ext cx="7704856" cy="178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28600" indent="-22860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9pPr>
          </a:lstStyle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파이어폭스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설치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hlinkClick r:id="rId5"/>
              </a:rPr>
              <a:t>http://www.mozilla.or.kr/ko/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파이어폭스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부가기능 검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색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  <a:hlinkClick r:id="rId6"/>
              </a:rPr>
              <a:t>https://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hlinkClick r:id="rId6"/>
              </a:rPr>
              <a:t>addons.mozilla.org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Fire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bug,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Html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Validator, </a:t>
            </a:r>
            <a:r>
              <a:rPr lang="en-US" altLang="ko-KR" sz="1200" b="1" dirty="0" err="1" smtClean="0">
                <a:latin typeface="맑은 고딕" pitchFamily="50" charset="-127"/>
                <a:ea typeface="맑은 고딕" pitchFamily="50" charset="-127"/>
              </a:rPr>
              <a:t>openWax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, Web Developer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검색 또는 아   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래의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링크 접속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Fire bug      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hlinkClick r:id="rId7"/>
              </a:rPr>
              <a:t>https://addons.mozilla.org/ko/firefox/addon/firebug/?src=search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Html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Validator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hlinkClick r:id="rId8"/>
              </a:rPr>
              <a:t>https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  <a:hlinkClick r:id="rId8"/>
              </a:rPr>
              <a:t>://addons.mozilla.org/ko/firefox/addon/html-validator/?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hlinkClick r:id="rId8"/>
              </a:rPr>
              <a:t>src=ss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openWax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hlinkClick r:id="rId9"/>
              </a:rPr>
              <a:t>https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  <a:hlinkClick r:id="rId9"/>
              </a:rPr>
              <a:t>://addons.mozilla.org/ko/firefox/addon/openwax/?src=search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      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Web Developer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  <a:hlinkClick r:id="rId10"/>
              </a:rPr>
              <a:t>https://addons.mozilla.org/ko/firefox/addon/web-developer/?src=search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01605" y="3933131"/>
            <a:ext cx="14401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191894" y="3766009"/>
            <a:ext cx="219421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22" name="제목 10"/>
          <p:cNvSpPr txBox="1">
            <a:spLocks/>
          </p:cNvSpPr>
          <p:nvPr/>
        </p:nvSpPr>
        <p:spPr>
          <a:xfrm>
            <a:off x="136079" y="323131"/>
            <a:ext cx="8752780" cy="7969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부가기능 설치방법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65078"/>
            <a:ext cx="6752518" cy="226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9" name="제목 10"/>
          <p:cNvSpPr txBox="1">
            <a:spLocks/>
          </p:cNvSpPr>
          <p:nvPr/>
        </p:nvSpPr>
        <p:spPr>
          <a:xfrm>
            <a:off x="139700" y="327794"/>
            <a:ext cx="8752780" cy="7969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부가기능 설치방법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836712"/>
            <a:ext cx="3241675" cy="30777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1-1. </a:t>
            </a:r>
            <a:r>
              <a:rPr kumimoji="0" lang="ko-K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파이어폭스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설치 및 안내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4" name="텍스트 개체 틀 13"/>
          <p:cNvSpPr txBox="1">
            <a:spLocks/>
          </p:cNvSpPr>
          <p:nvPr/>
        </p:nvSpPr>
        <p:spPr>
          <a:xfrm>
            <a:off x="611560" y="1339205"/>
            <a:ext cx="5112568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noProof="0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200" noProof="0" dirty="0" smtClean="0">
                <a:latin typeface="맑은 고딕" pitchFamily="50" charset="-127"/>
                <a:ea typeface="맑은 고딕" pitchFamily="50" charset="-127"/>
              </a:rPr>
              <a:t>부가기능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설치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: Add to Firefox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버튼 클릭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337894" y="2780928"/>
            <a:ext cx="118643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228184" y="2665512"/>
            <a:ext cx="219421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16" name="텍스트 개체 틀 13"/>
          <p:cNvSpPr txBox="1">
            <a:spLocks/>
          </p:cNvSpPr>
          <p:nvPr/>
        </p:nvSpPr>
        <p:spPr>
          <a:xfrm>
            <a:off x="611560" y="4077072"/>
            <a:ext cx="7615074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200" noProof="0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1200" noProof="0" dirty="0" smtClean="0">
                <a:latin typeface="맑은 고딕" pitchFamily="50" charset="-127"/>
                <a:ea typeface="맑은 고딕" pitchFamily="50" charset="-127"/>
              </a:rPr>
              <a:t>부가기능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설치 확인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상단메뉴에서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도구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부가 기능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 시 뜨는 확장 기능 창에서 확인 가능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66" y="4581128"/>
            <a:ext cx="1988503" cy="192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55576" y="4354071"/>
            <a:ext cx="219421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958204" y="4521696"/>
            <a:ext cx="448841" cy="256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1158229" y="4869160"/>
            <a:ext cx="680864" cy="256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1004701" y="4778102"/>
            <a:ext cx="152412" cy="2192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38" y="4581128"/>
            <a:ext cx="4190647" cy="195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4884389" y="4559795"/>
            <a:ext cx="3342245" cy="1976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직선 화살표 연결선 29"/>
          <p:cNvCxnSpPr/>
          <p:nvPr/>
        </p:nvCxnSpPr>
        <p:spPr>
          <a:xfrm>
            <a:off x="2969501" y="5517232"/>
            <a:ext cx="104743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731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9" name="제목 10"/>
          <p:cNvSpPr txBox="1">
            <a:spLocks/>
          </p:cNvSpPr>
          <p:nvPr/>
        </p:nvSpPr>
        <p:spPr>
          <a:xfrm>
            <a:off x="139700" y="327794"/>
            <a:ext cx="8752780" cy="7969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부가기능 설치방법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836712"/>
            <a:ext cx="3241675" cy="30777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1-1. </a:t>
            </a:r>
            <a:r>
              <a:rPr kumimoji="0" lang="ko-K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파이어폭스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설치 및 안내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4" name="텍스트 개체 틀 13"/>
          <p:cNvSpPr txBox="1">
            <a:spLocks/>
          </p:cNvSpPr>
          <p:nvPr/>
        </p:nvSpPr>
        <p:spPr>
          <a:xfrm>
            <a:off x="611560" y="1339205"/>
            <a:ext cx="626469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en-US" altLang="ko-KR" sz="1200" noProof="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Html Validator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설정하기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상단메뉴에서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도구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– Html </a:t>
            </a:r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검증기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선택사항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61604"/>
            <a:ext cx="2232248" cy="210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6335" y="1916832"/>
            <a:ext cx="219421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880863" y="1921341"/>
            <a:ext cx="448841" cy="256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936885" y="2177746"/>
            <a:ext cx="322747" cy="15571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1109463" y="3734891"/>
            <a:ext cx="1139231" cy="256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887" y="1964803"/>
            <a:ext cx="5366099" cy="44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텍스트 개체 틀 13"/>
          <p:cNvSpPr txBox="1">
            <a:spLocks/>
          </p:cNvSpPr>
          <p:nvPr/>
        </p:nvSpPr>
        <p:spPr>
          <a:xfrm>
            <a:off x="611560" y="4283804"/>
            <a:ext cx="626469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en-US" altLang="ko-KR" sz="1200" noProof="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noProof="0" dirty="0" smtClean="0">
                <a:latin typeface="맑은 고딕" pitchFamily="50" charset="-127"/>
                <a:ea typeface="맑은 고딕" pitchFamily="50" charset="-127"/>
              </a:rPr>
              <a:t>알고리즘을 병행 선택 후 확인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387948" y="2385839"/>
            <a:ext cx="760115" cy="256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7361262" y="6074246"/>
            <a:ext cx="595114" cy="256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283968" y="2192338"/>
            <a:ext cx="219421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4689134" y="2628156"/>
            <a:ext cx="2672128" cy="34460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336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1" y="2413273"/>
            <a:ext cx="3235133" cy="140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9" name="제목 10"/>
          <p:cNvSpPr txBox="1">
            <a:spLocks/>
          </p:cNvSpPr>
          <p:nvPr/>
        </p:nvSpPr>
        <p:spPr>
          <a:xfrm>
            <a:off x="139700" y="327794"/>
            <a:ext cx="8752780" cy="7969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부가기능 설치방법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836712"/>
            <a:ext cx="3241675" cy="30777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1-1. </a:t>
            </a:r>
            <a:r>
              <a:rPr kumimoji="0" lang="ko-K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파이어폭스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설치 및 안내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4" name="텍스트 개체 틀 13"/>
          <p:cNvSpPr txBox="1">
            <a:spLocks/>
          </p:cNvSpPr>
          <p:nvPr/>
        </p:nvSpPr>
        <p:spPr>
          <a:xfrm>
            <a:off x="611559" y="1339205"/>
            <a:ext cx="8260714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en-US" altLang="ko-KR" sz="1200" noProof="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noProof="0" dirty="0" smtClean="0">
                <a:latin typeface="맑은 고딕" pitchFamily="50" charset="-127"/>
                <a:ea typeface="맑은 고딕" pitchFamily="50" charset="-127"/>
              </a:rPr>
              <a:t>부가기</a:t>
            </a:r>
            <a:r>
              <a:rPr lang="ko-KR" altLang="en-US" sz="1200" noProof="0" dirty="0">
                <a:latin typeface="맑은 고딕" pitchFamily="50" charset="-127"/>
                <a:ea typeface="맑은 고딕" pitchFamily="50" charset="-127"/>
              </a:rPr>
              <a:t>능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바로가기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아이콘 추가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상단메뉴에서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보기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도구 모음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사용자 지정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화면에서 부가기능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: Html Validator)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아이콘을 </a:t>
            </a:r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우클릭하여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도구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상자에 추가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클릭 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43744" y="2360315"/>
            <a:ext cx="3342245" cy="1481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693" y="2413272"/>
            <a:ext cx="4464496" cy="281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직사각형 26"/>
          <p:cNvSpPr/>
          <p:nvPr/>
        </p:nvSpPr>
        <p:spPr>
          <a:xfrm>
            <a:off x="7456513" y="4808587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직선 화살표 연결선 27"/>
          <p:cNvCxnSpPr/>
          <p:nvPr/>
        </p:nvCxnSpPr>
        <p:spPr>
          <a:xfrm>
            <a:off x="3885989" y="3565401"/>
            <a:ext cx="23970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097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9" name="제목 10"/>
          <p:cNvSpPr txBox="1">
            <a:spLocks/>
          </p:cNvSpPr>
          <p:nvPr/>
        </p:nvSpPr>
        <p:spPr>
          <a:xfrm>
            <a:off x="139700" y="327794"/>
            <a:ext cx="8752780" cy="7969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부가기능 설치방법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836712"/>
            <a:ext cx="3241675" cy="30777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1-1. </a:t>
            </a:r>
            <a:r>
              <a:rPr kumimoji="0" lang="ko-K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파이어폭스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설치 및 안내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4" name="텍스트 개체 틀 13"/>
          <p:cNvSpPr txBox="1">
            <a:spLocks/>
          </p:cNvSpPr>
          <p:nvPr/>
        </p:nvSpPr>
        <p:spPr>
          <a:xfrm>
            <a:off x="611559" y="1339205"/>
            <a:ext cx="826071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8.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추가된 아이콘에 마우스 오버를 하면 다음과 같은 </a:t>
            </a: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팝업창이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뜨고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클릭하면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상세한 정보를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볼 수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있는 창 활성화 됨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64681"/>
            <a:ext cx="3753966" cy="252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직사각형 29"/>
          <p:cNvSpPr/>
          <p:nvPr/>
        </p:nvSpPr>
        <p:spPr>
          <a:xfrm>
            <a:off x="2315233" y="2580272"/>
            <a:ext cx="2103250" cy="17128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2301757" y="2306689"/>
            <a:ext cx="273093" cy="228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99" y="1764681"/>
            <a:ext cx="4304386" cy="236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723259" y="1725191"/>
            <a:ext cx="405875" cy="21390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8-1</a:t>
            </a:r>
          </a:p>
        </p:txBody>
      </p:sp>
      <p:cxnSp>
        <p:nvCxnSpPr>
          <p:cNvPr id="18" name="직선 화살표 연결선 17"/>
          <p:cNvCxnSpPr/>
          <p:nvPr/>
        </p:nvCxnSpPr>
        <p:spPr>
          <a:xfrm flipV="1">
            <a:off x="2574850" y="1939094"/>
            <a:ext cx="2200949" cy="36759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3" y="4581128"/>
            <a:ext cx="3389808" cy="190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16893" y="4403204"/>
            <a:ext cx="405875" cy="21390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8-2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3025924" y="2310780"/>
            <a:ext cx="273093" cy="228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화살표 연결선 24"/>
          <p:cNvCxnSpPr>
            <a:stCxn id="23" idx="2"/>
          </p:cNvCxnSpPr>
          <p:nvPr/>
        </p:nvCxnSpPr>
        <p:spPr>
          <a:xfrm flipH="1">
            <a:off x="3162470" y="2539218"/>
            <a:ext cx="1" cy="20419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54" y="4552553"/>
            <a:ext cx="3431786" cy="192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897716" y="4453482"/>
            <a:ext cx="405875" cy="21390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8-3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75799" y="4154596"/>
            <a:ext cx="4304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8-1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Html Validator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실행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6853" y="6487895"/>
            <a:ext cx="338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8-2) </a:t>
            </a:r>
            <a:r>
              <a:rPr lang="en-US" altLang="ko-KR" sz="1200" dirty="0" err="1" smtClean="0">
                <a:latin typeface="맑은 고딕" pitchFamily="50" charset="-127"/>
                <a:ea typeface="맑은 고딕" pitchFamily="50" charset="-127"/>
              </a:rPr>
              <a:t>openWax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실행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3415761" y="2317416"/>
            <a:ext cx="273093" cy="228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직선 화살표 연결선 37"/>
          <p:cNvCxnSpPr>
            <a:endCxn id="34" idx="1"/>
          </p:cNvCxnSpPr>
          <p:nvPr/>
        </p:nvCxnSpPr>
        <p:spPr>
          <a:xfrm>
            <a:off x="3563890" y="2539218"/>
            <a:ext cx="1333826" cy="20212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129135" y="6483419"/>
            <a:ext cx="3403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8-3) Web Developer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실행</a:t>
            </a:r>
          </a:p>
        </p:txBody>
      </p:sp>
    </p:spTree>
    <p:extLst>
      <p:ext uri="{BB962C8B-B14F-4D97-AF65-F5344CB8AC3E}">
        <p14:creationId xmlns:p14="http://schemas.microsoft.com/office/powerpoint/2010/main" val="3495975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1" y="2548694"/>
            <a:ext cx="2228999" cy="103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9" name="제목 10"/>
          <p:cNvSpPr txBox="1">
            <a:spLocks/>
          </p:cNvSpPr>
          <p:nvPr/>
        </p:nvSpPr>
        <p:spPr>
          <a:xfrm>
            <a:off x="139700" y="327794"/>
            <a:ext cx="8752780" cy="7969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부가기능 설치방법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836712"/>
            <a:ext cx="3241675" cy="30777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1-1. </a:t>
            </a:r>
            <a:r>
              <a:rPr kumimoji="0" lang="ko-K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파이어폭스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설치 및 안내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4" name="텍스트 개체 틀 13"/>
          <p:cNvSpPr txBox="1">
            <a:spLocks/>
          </p:cNvSpPr>
          <p:nvPr/>
        </p:nvSpPr>
        <p:spPr>
          <a:xfrm>
            <a:off x="611559" y="1339205"/>
            <a:ext cx="826071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8.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추가된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아이콘을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클릭하면 상세한 정보를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볼수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있는 창 활성화 됨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043608" y="3054902"/>
            <a:ext cx="273093" cy="228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427984" y="2334791"/>
            <a:ext cx="405875" cy="21390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8-4</a:t>
            </a: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1316701" y="3169122"/>
            <a:ext cx="3111283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27984" y="4880193"/>
            <a:ext cx="3985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8-4) Fire bug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실행</a:t>
            </a:r>
          </a:p>
        </p:txBody>
      </p:sp>
      <p:pic>
        <p:nvPicPr>
          <p:cNvPr id="8196" name="Picture 4" descr="C:\Users\djpk\Desktop\img\f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55180"/>
            <a:ext cx="3985729" cy="224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531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27" y="3501008"/>
            <a:ext cx="5981746" cy="278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836712"/>
            <a:ext cx="6274221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1-2. 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크롬 설치 및 안내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8" name="TextBox 53"/>
          <p:cNvSpPr txBox="1">
            <a:spLocks noChangeArrowheads="1"/>
          </p:cNvSpPr>
          <p:nvPr/>
        </p:nvSpPr>
        <p:spPr bwMode="auto">
          <a:xfrm>
            <a:off x="611559" y="1283180"/>
            <a:ext cx="7928369" cy="178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28600" indent="-22860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rgbClr val="333333"/>
                </a:solidFill>
                <a:latin typeface="산돌고딕B" pitchFamily="18" charset="-127"/>
                <a:ea typeface="굴림" pitchFamily="50" charset="-127"/>
              </a:defRPr>
            </a:lvl9pPr>
          </a:lstStyle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크롬 설치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hlinkClick r:id="rId5"/>
              </a:rPr>
              <a:t>https://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5"/>
              </a:rPr>
              <a:t>www.google.com/intl/ko/chrome/browser/features.html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크롬 부가기능 검색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  <a:hlinkClick r:id="rId6"/>
              </a:rPr>
              <a:t>https://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hlinkClick r:id="rId6"/>
              </a:rPr>
              <a:t>chrome.google.com/webstore/category/apps?utm_source=chrome-ntp-icon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에서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Html Validator, </a:t>
            </a:r>
            <a:r>
              <a:rPr lang="en-US" altLang="ko-KR" sz="1200" b="1" dirty="0" err="1" smtClean="0">
                <a:latin typeface="맑은 고딕" pitchFamily="50" charset="-127"/>
                <a:ea typeface="맑은 고딕" pitchFamily="50" charset="-127"/>
              </a:rPr>
              <a:t>openWax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검색 또는 아래의 링크 접속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Html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Validator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  <a:hlinkClick r:id="rId7"/>
              </a:rPr>
              <a:t>https://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hlinkClick r:id="rId7"/>
              </a:rPr>
              <a:t>chrome.google.com/webstore/detail/html-validator/cgndfbhngibokieehnjhbjkkhbfmhojo?utm_source=chrome-ntp-icon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 err="1" smtClean="0">
                <a:latin typeface="맑은 고딕" pitchFamily="50" charset="-127"/>
                <a:ea typeface="맑은 고딕" pitchFamily="50" charset="-127"/>
              </a:rPr>
              <a:t>openWax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hlinkClick r:id="rId8"/>
              </a:rPr>
              <a:t>https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  <a:hlinkClick r:id="rId8"/>
              </a:rPr>
              <a:t>://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hlinkClick r:id="rId8"/>
              </a:rPr>
              <a:t>chrome.google.com/webstore/detail/openwax/bfahpbmaknaeohgdklfbobogpdngngoe?utm_source=chrome-ntp-icon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526631" y="3702374"/>
            <a:ext cx="122611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471416" y="3550829"/>
            <a:ext cx="219421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22" name="제목 10"/>
          <p:cNvSpPr txBox="1">
            <a:spLocks/>
          </p:cNvSpPr>
          <p:nvPr/>
        </p:nvSpPr>
        <p:spPr>
          <a:xfrm>
            <a:off x="136079" y="323131"/>
            <a:ext cx="8752780" cy="7969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부가기능 설치방법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1077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01_밝은나눔">
  <a:themeElements>
    <a:clrScheme name="사용자 지정 4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595959"/>
      </a:folHlink>
    </a:clrScheme>
    <a:fontScheme name="나눔고딕">
      <a:majorFont>
        <a:latin typeface="나눔 고딕"/>
        <a:ea typeface="나눔 고딕"/>
        <a:cs typeface=""/>
      </a:majorFont>
      <a:minorFont>
        <a:latin typeface="나눔 고딕"/>
        <a:ea typeface="나눔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565</Words>
  <Application>Microsoft Office PowerPoint</Application>
  <PresentationFormat>화면 슬라이드 쇼(4:3)</PresentationFormat>
  <Paragraphs>105</Paragraphs>
  <Slides>15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굴림</vt:lpstr>
      <vt:lpstr>Arial</vt:lpstr>
      <vt:lpstr>맑은 고딕</vt:lpstr>
      <vt:lpstr>나눔고딕</vt:lpstr>
      <vt:lpstr>Calibri</vt:lpstr>
      <vt:lpstr>나눔 고딕</vt:lpstr>
      <vt:lpstr>d01_밝은나눔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2011-08-14T07:11:32Z</dcterms:created>
  <dcterms:modified xsi:type="dcterms:W3CDTF">2015-04-03T08:33:49Z</dcterms:modified>
</cp:coreProperties>
</file>