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71" r:id="rId1"/>
  </p:sldMasterIdLst>
  <p:notesMasterIdLst>
    <p:notesMasterId r:id="rId29"/>
  </p:notesMasterIdLst>
  <p:handoutMasterIdLst>
    <p:handoutMasterId r:id="rId30"/>
  </p:handoutMasterIdLst>
  <p:sldIdLst>
    <p:sldId id="390" r:id="rId2"/>
    <p:sldId id="366" r:id="rId3"/>
    <p:sldId id="389" r:id="rId4"/>
    <p:sldId id="368" r:id="rId5"/>
    <p:sldId id="369" r:id="rId6"/>
    <p:sldId id="370" r:id="rId7"/>
    <p:sldId id="391" r:id="rId8"/>
    <p:sldId id="392" r:id="rId9"/>
    <p:sldId id="383" r:id="rId10"/>
    <p:sldId id="384" r:id="rId11"/>
    <p:sldId id="385" r:id="rId12"/>
    <p:sldId id="386" r:id="rId13"/>
    <p:sldId id="387" r:id="rId14"/>
    <p:sldId id="388" r:id="rId15"/>
    <p:sldId id="393" r:id="rId16"/>
    <p:sldId id="379" r:id="rId17"/>
    <p:sldId id="380" r:id="rId18"/>
    <p:sldId id="381" r:id="rId19"/>
    <p:sldId id="372" r:id="rId20"/>
    <p:sldId id="373" r:id="rId21"/>
    <p:sldId id="374" r:id="rId22"/>
    <p:sldId id="375" r:id="rId23"/>
    <p:sldId id="376" r:id="rId24"/>
    <p:sldId id="377" r:id="rId25"/>
    <p:sldId id="382" r:id="rId26"/>
    <p:sldId id="365" r:id="rId27"/>
    <p:sldId id="360" r:id="rId28"/>
  </p:sldIdLst>
  <p:sldSz cx="9144000" cy="6858000" type="screen4x3"/>
  <p:notesSz cx="6858000" cy="9144000"/>
  <p:embeddedFontLst>
    <p:embeddedFont>
      <p:font typeface="Estrangelo Edessa" panose="03080600000000000000" pitchFamily="66" charset="0"/>
      <p:regular r:id="rId31"/>
    </p:embeddedFont>
    <p:embeddedFont>
      <p:font typeface="나눔고딕" panose="020D0604000000000000" pitchFamily="50" charset="-127"/>
      <p:regular r:id="rId32"/>
      <p:bold r:id="rId33"/>
    </p:embeddedFont>
    <p:embeddedFont>
      <p:font typeface="Trebuchet MS" panose="020B0603020202020204" pitchFamily="34" charset="0"/>
      <p:regular r:id="rId34"/>
      <p:bold r:id="rId35"/>
      <p:italic r:id="rId36"/>
      <p:boldItalic r:id="rId37"/>
    </p:embeddedFont>
    <p:embeddedFont>
      <p:font typeface="맑은 고딕" panose="020B0503020000020004" pitchFamily="50" charset="-127"/>
      <p:regular r:id="rId38"/>
      <p:bold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</p:embeddedFontLst>
  <p:defaultTextStyle>
    <a:lvl1pPr marL="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D0C8"/>
    <a:srgbClr val="FEEA54"/>
    <a:srgbClr val="404C5E"/>
    <a:srgbClr val="7E858E"/>
    <a:srgbClr val="68727E"/>
    <a:srgbClr val="4C535C"/>
    <a:srgbClr val="FFE05B"/>
    <a:srgbClr val="7D62F0"/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94" autoAdjust="0"/>
    <p:restoredTop sz="98024" autoAdjust="0"/>
  </p:normalViewPr>
  <p:slideViewPr>
    <p:cSldViewPr>
      <p:cViewPr>
        <p:scale>
          <a:sx n="100" d="100"/>
          <a:sy n="100" d="100"/>
        </p:scale>
        <p:origin x="-2442" y="-504"/>
      </p:cViewPr>
      <p:guideLst>
        <p:guide orient="horz" pos="1207"/>
        <p:guide orient="horz" pos="2713"/>
        <p:guide orient="horz" pos="2647"/>
        <p:guide orient="horz" pos="4166"/>
        <p:guide pos="158"/>
        <p:guide pos="1997"/>
        <p:guide pos="3771"/>
        <p:guide pos="3843"/>
        <p:guide pos="5604"/>
        <p:guide pos="193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48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1">
              <a:defRPr lang="ko-KR" sz="1200"/>
            </a:lvl1pPr>
            <a:extLst/>
          </a:lstStyle>
          <a:p>
            <a:endParaRPr lang="ko-KR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1">
              <a:defRPr lang="ko-KR" sz="1200"/>
            </a:lvl1pPr>
            <a:extLst/>
          </a:lstStyle>
          <a:p>
            <a:pPr latinLnBrk="1"/>
            <a:fld id="{68F88C59-319B-4332-9A1D-2A62CFCB00D8}" type="datetimeFigureOut">
              <a:rPr lang="en-US" altLang="ko-KR" smtClean="0"/>
              <a:pPr latinLnBrk="1"/>
              <a:t>7/24/2015</a:t>
            </a:fld>
            <a:endParaRPr lang="ko-KR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1">
              <a:defRPr lang="ko-KR" sz="1200"/>
            </a:lvl1pPr>
            <a:extLst/>
          </a:lstStyle>
          <a:p>
            <a:endParaRPr lang="ko-KR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1">
              <a:defRPr lang="ko-KR" sz="1200"/>
            </a:lvl1pPr>
            <a:extLst/>
          </a:lstStyle>
          <a:p>
            <a:fld id="{B16A41B8-7DC3-4DB6-84E4-E105629EAA36}" type="slidenum">
              <a:rPr lang="ko-KR" smtClean="0"/>
              <a:pPr/>
              <a:t>‹#›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2069875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1">
              <a:defRPr lang="ko-KR" sz="1200"/>
            </a:lvl1pPr>
            <a:extLst/>
          </a:lstStyle>
          <a:p>
            <a:endParaRPr lang="ko-KR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1">
              <a:defRPr lang="ko-KR" sz="1200"/>
            </a:lvl1pPr>
            <a:extLst/>
          </a:lstStyle>
          <a:p>
            <a:fld id="{968B300D-05F0-4B43-940D-46DED5A791AD}" type="datetimeFigureOut">
              <a:rPr lang="ko-KR" altLang="en-US"/>
              <a:pPr/>
              <a:t>2015-07-24</a:t>
            </a:fld>
            <a:endParaRPr lang="ko-KR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ko-KR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 latinLnBrk="1"/>
            <a:r>
              <a:rPr lang="ko-KR"/>
              <a:t>마스터 텍스트 스타일을 편집합니다</a:t>
            </a:r>
          </a:p>
          <a:p>
            <a:pPr lvl="1" latinLnBrk="1"/>
            <a:r>
              <a:rPr lang="ko-KR"/>
              <a:t>둘째 수준</a:t>
            </a:r>
          </a:p>
          <a:p>
            <a:pPr lvl="2" latinLnBrk="1"/>
            <a:r>
              <a:rPr lang="ko-KR"/>
              <a:t>셋째 수준</a:t>
            </a:r>
          </a:p>
          <a:p>
            <a:pPr lvl="3" latinLnBrk="1"/>
            <a:r>
              <a:rPr lang="ko-KR"/>
              <a:t>넷째 수준</a:t>
            </a:r>
          </a:p>
          <a:p>
            <a:pPr lvl="4" latinLnBrk="1"/>
            <a:r>
              <a:rPr lang="ko-KR"/>
              <a:t>다섯째 수준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1">
              <a:defRPr lang="ko-KR" sz="1200"/>
            </a:lvl1pPr>
            <a:extLst/>
          </a:lstStyle>
          <a:p>
            <a:endParaRPr lang="ko-KR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1">
              <a:defRPr lang="ko-KR" sz="1200"/>
            </a:lvl1pPr>
            <a:extLst/>
          </a:lstStyle>
          <a:p>
            <a:fld id="{9B26CD33-4337-4529-948A-94F6960B2374}" type="slidenum">
              <a:rPr/>
              <a:pPr/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880799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5</a:t>
            </a:fld>
            <a:endParaRPr lang="ko-K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14</a:t>
            </a:fld>
            <a:endParaRPr lang="ko-K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15</a:t>
            </a:fld>
            <a:endParaRPr lang="ko-K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16</a:t>
            </a:fld>
            <a:endParaRPr lang="ko-K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17</a:t>
            </a:fld>
            <a:endParaRPr lang="ko-K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19</a:t>
            </a:fld>
            <a:endParaRPr lang="ko-K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20</a:t>
            </a:fld>
            <a:endParaRPr lang="ko-K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21</a:t>
            </a:fld>
            <a:endParaRPr lang="ko-K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22</a:t>
            </a:fld>
            <a:endParaRPr lang="ko-K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23</a:t>
            </a:fld>
            <a:endParaRPr lang="ko-K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24</a:t>
            </a:fld>
            <a:endParaRPr lang="ko-K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6</a:t>
            </a:fld>
            <a:endParaRPr lang="ko-K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26</a:t>
            </a:fld>
            <a:endParaRPr lang="ko-K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27</a:t>
            </a:fld>
            <a:endParaRPr lang="ko-K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7</a:t>
            </a:fld>
            <a:endParaRPr lang="ko-K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8</a:t>
            </a:fld>
            <a:endParaRPr lang="ko-K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9</a:t>
            </a:fld>
            <a:endParaRPr lang="ko-K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10</a:t>
            </a:fld>
            <a:endParaRPr lang="ko-K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11</a:t>
            </a:fld>
            <a:endParaRPr lang="ko-K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12</a:t>
            </a:fld>
            <a:endParaRPr lang="ko-K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13</a:t>
            </a:fld>
            <a:endParaRPr lang="ko-K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latinLnBrk="1"/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latinLnBrk="1"/>
            <a:fld id="{F99EC173-99AE-4773-AB25-02E469A13EAE}" type="slidenum">
              <a:rPr kumimoji="0" lang="ko-KR" sz="1200" smtClean="0">
                <a:solidFill>
                  <a:schemeClr val="tx2"/>
                </a:solidFill>
              </a:rPr>
              <a:pPr algn="r" latinLnBrk="1"/>
              <a:t>‹#›</a:t>
            </a:fld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 descr="adc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72400" y="260648"/>
            <a:ext cx="699873" cy="22745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F30C84A2-23CF-44F5-B813-5187ED5C7D1C}" type="datetimeFigureOut">
              <a:rPr kumimoji="0" lang="en-US" altLang="ko-KR" sz="1200" smtClean="0">
                <a:solidFill>
                  <a:schemeClr val="tx2"/>
                </a:solidFill>
              </a:rPr>
              <a:pPr latinLnBrk="1"/>
              <a:t>7/24/2015</a:t>
            </a:fld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latinLnBrk="1"/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latinLnBrk="1"/>
            <a:fld id="{F99EC173-99AE-4773-AB25-02E469A13EAE}" type="slidenum">
              <a:rPr kumimoji="0" lang="ko-KR" sz="1200" smtClean="0">
                <a:solidFill>
                  <a:schemeClr val="tx2"/>
                </a:solidFill>
              </a:rPr>
              <a:pPr algn="r" latinLnBrk="1"/>
              <a:t>‹#›</a:t>
            </a:fld>
            <a:endParaRPr kumimoji="0" lang="ko-KR" sz="1200">
              <a:solidFill>
                <a:schemeClr val="tx2"/>
              </a:solidFill>
            </a:endParaRPr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251520" y="3429000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251520" y="4430336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 userDrawn="1"/>
        </p:nvCxnSpPr>
        <p:spPr>
          <a:xfrm>
            <a:off x="251520" y="4689070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>
            <a:off x="251520" y="4947804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251520" y="5206538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 userDrawn="1"/>
        </p:nvCxnSpPr>
        <p:spPr>
          <a:xfrm>
            <a:off x="251520" y="5465272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>
            <a:off x="251520" y="5724006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 userDrawn="1"/>
        </p:nvCxnSpPr>
        <p:spPr>
          <a:xfrm>
            <a:off x="251520" y="4171602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72400" y="435067"/>
            <a:ext cx="720080" cy="18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204912" y="3452168"/>
            <a:ext cx="4318322" cy="351730"/>
          </a:xfrm>
        </p:spPr>
        <p:txBody>
          <a:bodyPr anchor="ctr">
            <a:normAutofit/>
          </a:bodyPr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목차를 입력하십시오</a:t>
            </a:r>
          </a:p>
        </p:txBody>
      </p:sp>
      <p:sp>
        <p:nvSpPr>
          <p:cNvPr id="27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98562" y="4182989"/>
            <a:ext cx="1728192" cy="1872207"/>
          </a:xfrm>
        </p:spPr>
        <p:txBody>
          <a:bodyPr>
            <a:normAutofit/>
          </a:bodyPr>
          <a:lstStyle>
            <a:lvl1pPr marL="0" indent="0">
              <a:buNone/>
              <a:defRPr sz="1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1. </a:t>
            </a:r>
            <a:r>
              <a:rPr lang="ko-KR" altLang="en-US" smtClean="0"/>
              <a:t>꼭지 제목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1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139700" y="260648"/>
            <a:ext cx="8752780" cy="796950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C00000"/>
                </a:solidFill>
              </a:defRPr>
            </a:lvl1pPr>
          </a:lstStyle>
          <a:p>
            <a:r>
              <a:rPr lang="ko-KR" altLang="en-US" smtClean="0"/>
              <a:t>제목을 입력하십시오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F30C84A2-23CF-44F5-B813-5187ED5C7D1C}" type="datetimeFigureOut">
              <a:rPr kumimoji="0" lang="en-US" altLang="ko-KR" sz="1200" smtClean="0">
                <a:solidFill>
                  <a:schemeClr val="tx2"/>
                </a:solidFill>
              </a:rPr>
              <a:pPr latinLnBrk="1"/>
              <a:t>7/24/2015</a:t>
            </a:fld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latinLnBrk="1"/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latinLnBrk="1"/>
            <a:fld id="{F99EC173-99AE-4773-AB25-02E469A13EAE}" type="slidenum">
              <a:rPr kumimoji="0" lang="ko-KR" sz="1200" smtClean="0">
                <a:solidFill>
                  <a:schemeClr val="tx2"/>
                </a:solidFill>
              </a:rPr>
              <a:pPr algn="r" latinLnBrk="1"/>
              <a:t>‹#›</a:t>
            </a:fld>
            <a:endParaRPr kumimoji="0" lang="ko-KR" sz="1200">
              <a:solidFill>
                <a:schemeClr val="tx2"/>
              </a:solidFill>
            </a:endParaRPr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251520" y="2060848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251520" y="3284984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160462" y="2204864"/>
            <a:ext cx="8732018" cy="936104"/>
          </a:xfrm>
        </p:spPr>
        <p:txBody>
          <a:bodyPr anchor="t">
            <a:normAutofit/>
          </a:bodyPr>
          <a:lstStyle>
            <a:lvl1pPr marL="0" indent="0">
              <a:buNone/>
              <a:defRPr sz="9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내용 입력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214184" y="3459480"/>
            <a:ext cx="8678296" cy="1553696"/>
          </a:xfrm>
        </p:spPr>
        <p:txBody>
          <a:bodyPr anchor="t">
            <a:normAutofit/>
          </a:bodyPr>
          <a:lstStyle>
            <a:lvl1pPr algn="l">
              <a:defRPr sz="4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ko-KR" altLang="en-US" smtClean="0"/>
              <a:t>텍스트를 입력하시오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F30C84A2-23CF-44F5-B813-5187ED5C7D1C}" type="datetimeFigureOut">
              <a:rPr kumimoji="0" lang="en-US" altLang="ko-KR" sz="1200" smtClean="0">
                <a:solidFill>
                  <a:schemeClr val="tx2"/>
                </a:solidFill>
              </a:rPr>
              <a:pPr latinLnBrk="1"/>
              <a:t>7/24/2015</a:t>
            </a:fld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latinLnBrk="1"/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latinLnBrk="1"/>
            <a:fld id="{F99EC173-99AE-4773-AB25-02E469A13EAE}" type="slidenum">
              <a:rPr kumimoji="0" lang="ko-KR" sz="1200" smtClean="0">
                <a:solidFill>
                  <a:schemeClr val="tx2"/>
                </a:solidFill>
              </a:rPr>
              <a:pPr algn="r" latinLnBrk="1"/>
              <a:t>‹#›</a:t>
            </a:fld>
            <a:endParaRPr kumimoji="0" lang="ko-KR" sz="1200">
              <a:solidFill>
                <a:schemeClr val="tx2"/>
              </a:solidFill>
            </a:endParaRPr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251520" y="3429000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F30C84A2-23CF-44F5-B813-5187ED5C7D1C}" type="datetimeFigureOut">
              <a:rPr kumimoji="0" lang="en-US" altLang="ko-KR" sz="1200" smtClean="0">
                <a:solidFill>
                  <a:schemeClr val="tx2"/>
                </a:solidFill>
              </a:rPr>
              <a:pPr latinLnBrk="1"/>
              <a:t>7/24/2015</a:t>
            </a:fld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latinLnBrk="1"/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latinLnBrk="1"/>
            <a:fld id="{F99EC173-99AE-4773-AB25-02E469A13EAE}" type="slidenum">
              <a:rPr kumimoji="0" lang="ko-KR" sz="1200" smtClean="0">
                <a:solidFill>
                  <a:schemeClr val="tx2"/>
                </a:solidFill>
              </a:rPr>
              <a:pPr algn="r" latinLnBrk="1"/>
              <a:t>‹#›</a:t>
            </a:fld>
            <a:endParaRPr kumimoji="0" lang="ko-KR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ayout1_shape2"/>
          <p:cNvSpPr/>
          <p:nvPr userDrawn="1"/>
        </p:nvSpPr>
        <p:spPr>
          <a:xfrm>
            <a:off x="-13653" y="-17884"/>
            <a:ext cx="9157653" cy="6875884"/>
          </a:xfrm>
          <a:prstGeom prst="rect">
            <a:avLst/>
          </a:prstGeom>
          <a:solidFill>
            <a:srgbClr val="333333"/>
          </a:solidFill>
          <a:ln w="25400" cap="flat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69" tIns="41985" rIns="83969" bIns="41985" anchor="ctr"/>
          <a:lstStyle/>
          <a:p>
            <a:pPr marL="0" algn="ctr" defTabSz="957838" latinLnBrk="1"/>
            <a:endParaRPr sz="2400" kern="1200" dirty="0">
              <a:solidFill>
                <a:schemeClr val="bg1"/>
              </a:solidFill>
              <a:latin typeface="+mj-ea"/>
              <a:ea typeface="+mj-ea"/>
              <a:cs typeface="+mn-cs"/>
            </a:endParaRPr>
          </a:p>
        </p:txBody>
      </p:sp>
      <p:cxnSp>
        <p:nvCxnSpPr>
          <p:cNvPr id="5" name="layout1_shape3"/>
          <p:cNvCxnSpPr/>
          <p:nvPr/>
        </p:nvCxnSpPr>
        <p:spPr>
          <a:xfrm rot="5400000" flipH="1" flipV="1">
            <a:off x="1179360" y="3987924"/>
            <a:ext cx="2612135" cy="2462707"/>
          </a:xfrm>
          <a:prstGeom prst="line">
            <a:avLst/>
          </a:prstGeom>
          <a:ln w="12700" cap="flat">
            <a:solidFill>
              <a:srgbClr val="54C3F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layout1_shape4"/>
          <p:cNvCxnSpPr/>
          <p:nvPr/>
        </p:nvCxnSpPr>
        <p:spPr>
          <a:xfrm rot="5400000" flipH="1" flipV="1">
            <a:off x="5563785" y="317037"/>
            <a:ext cx="1632584" cy="1539192"/>
          </a:xfrm>
          <a:prstGeom prst="line">
            <a:avLst/>
          </a:prstGeom>
          <a:ln w="12700" cap="flat">
            <a:solidFill>
              <a:srgbClr val="92D05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12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pic>
        <p:nvPicPr>
          <p:cNvPr id="2" name="Picture 2" descr="E:\01_회사작업DATA\09_애드캡슐\00.애드캡슐퍼블리싱\00.PublishingGroup\pbGuide\guide\img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309320"/>
            <a:ext cx="17526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490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표지1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C:\Users\bluewebd\Desktop\장비등록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393" y="-174769"/>
            <a:ext cx="9788008" cy="346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 latinLnBrk="1"/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algn="r" latinLnBrk="1"/>
            <a:fld id="{F99EC173-99AE-4773-AB25-02E469A13EAE}" type="slidenum">
              <a:rPr kumimoji="0" lang="ko-KR" sz="1200" smtClean="0">
                <a:solidFill>
                  <a:schemeClr val="tx2"/>
                </a:solidFill>
              </a:rPr>
              <a:pPr algn="r" latinLnBrk="1"/>
              <a:t>‹#›</a:t>
            </a:fld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8" name="직사각형 7"/>
          <p:cNvSpPr/>
          <p:nvPr userDrawn="1"/>
        </p:nvSpPr>
        <p:spPr>
          <a:xfrm>
            <a:off x="0" y="3028890"/>
            <a:ext cx="9144000" cy="521618"/>
          </a:xfrm>
          <a:prstGeom prst="rect">
            <a:avLst/>
          </a:prstGeom>
          <a:solidFill>
            <a:srgbClr val="B9D2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87C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 descr="adc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172401" y="6453338"/>
            <a:ext cx="699873" cy="22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4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직선 연결선 10"/>
          <p:cNvCxnSpPr/>
          <p:nvPr userDrawn="1"/>
        </p:nvCxnSpPr>
        <p:spPr>
          <a:xfrm>
            <a:off x="251520" y="3429000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 userDrawn="1"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>
            <a:off x="251520" y="6534000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 descr="adc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07585" y="442243"/>
            <a:ext cx="664688" cy="216024"/>
          </a:xfrm>
          <a:prstGeom prst="rect">
            <a:avLst/>
          </a:prstGeom>
        </p:spPr>
      </p:pic>
      <p:sp>
        <p:nvSpPr>
          <p:cNvPr id="8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118920" y="72008"/>
            <a:ext cx="1773560" cy="260648"/>
          </a:xfrm>
        </p:spPr>
        <p:txBody>
          <a:bodyPr/>
          <a:lstStyle>
            <a:lvl1pPr>
              <a:defRPr sz="1000">
                <a:latin typeface="맑은 고딕" pitchFamily="50" charset="-127"/>
                <a:ea typeface="맑은 고딕" pitchFamily="50" charset="-127"/>
              </a:defRPr>
            </a:lvl1pPr>
          </a:lstStyle>
          <a:p>
            <a:fld id="{F99EC173-99AE-4773-AB25-02E469A13EAE}" type="slidenum">
              <a:rPr lang="en-US" altLang="ko-KR" smtClean="0">
                <a:solidFill>
                  <a:schemeClr val="tx2"/>
                </a:solidFill>
              </a:rPr>
              <a:pPr/>
              <a:t>‹#›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>
            <a:off x="251520" y="3429000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그림 15" descr="adc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07585" y="442243"/>
            <a:ext cx="664688" cy="216024"/>
          </a:xfrm>
          <a:prstGeom prst="rect">
            <a:avLst/>
          </a:prstGeom>
        </p:spPr>
      </p:pic>
      <p:sp>
        <p:nvSpPr>
          <p:cNvPr id="17" name="슬라이드 번호 개체 틀 4"/>
          <p:cNvSpPr txBox="1">
            <a:spLocks/>
          </p:cNvSpPr>
          <p:nvPr userDrawn="1"/>
        </p:nvSpPr>
        <p:spPr>
          <a:xfrm>
            <a:off x="7118920" y="72008"/>
            <a:ext cx="177356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000">
                <a:latin typeface="맑은 고딕" pitchFamily="50" charset="-127"/>
                <a:ea typeface="맑은 고딕" pitchFamily="50" charset="-127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9EC173-99AE-4773-AB25-02E469A13EAE}" type="slidenum">
              <a:rPr kumimoji="0" lang="en-US" altLang="ko-K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251520" y="2060848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251520" y="3284984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 descr="adc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07585" y="442243"/>
            <a:ext cx="664688" cy="216024"/>
          </a:xfrm>
          <a:prstGeom prst="rect">
            <a:avLst/>
          </a:prstGeom>
        </p:spPr>
      </p:pic>
      <p:sp>
        <p:nvSpPr>
          <p:cNvPr id="11" name="슬라이드 번호 개체 틀 4"/>
          <p:cNvSpPr txBox="1">
            <a:spLocks/>
          </p:cNvSpPr>
          <p:nvPr userDrawn="1"/>
        </p:nvSpPr>
        <p:spPr>
          <a:xfrm>
            <a:off x="7118920" y="72008"/>
            <a:ext cx="177356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000">
                <a:latin typeface="맑은 고딕" pitchFamily="50" charset="-127"/>
                <a:ea typeface="맑은 고딕" pitchFamily="50" charset="-127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9EC173-99AE-4773-AB25-02E469A13EAE}" type="slidenum">
              <a:rPr kumimoji="0" lang="en-US" altLang="ko-K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251520" y="2060848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 descr="adc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07585" y="442243"/>
            <a:ext cx="664688" cy="216024"/>
          </a:xfrm>
          <a:prstGeom prst="rect">
            <a:avLst/>
          </a:prstGeom>
        </p:spPr>
      </p:pic>
      <p:sp>
        <p:nvSpPr>
          <p:cNvPr id="11" name="슬라이드 번호 개체 틀 4"/>
          <p:cNvSpPr txBox="1">
            <a:spLocks/>
          </p:cNvSpPr>
          <p:nvPr userDrawn="1"/>
        </p:nvSpPr>
        <p:spPr>
          <a:xfrm>
            <a:off x="7118920" y="72008"/>
            <a:ext cx="177356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000">
                <a:latin typeface="맑은 고딕" pitchFamily="50" charset="-127"/>
                <a:ea typeface="맑은 고딕" pitchFamily="50" charset="-127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9EC173-99AE-4773-AB25-02E469A13EAE}" type="slidenum">
              <a:rPr kumimoji="0" lang="en-US" altLang="ko-K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내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169987" y="323131"/>
            <a:ext cx="8820000" cy="16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B6B6B6"/>
              </a:solidFill>
            </a:endParaRPr>
          </a:p>
        </p:txBody>
      </p:sp>
      <p:pic>
        <p:nvPicPr>
          <p:cNvPr id="5" name="그림 4" descr="adc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07585" y="442243"/>
            <a:ext cx="664688" cy="216024"/>
          </a:xfrm>
          <a:prstGeom prst="rect">
            <a:avLst/>
          </a:prstGeom>
        </p:spPr>
      </p:pic>
      <p:sp>
        <p:nvSpPr>
          <p:cNvPr id="8" name="슬라이드 번호 개체 틀 4"/>
          <p:cNvSpPr txBox="1">
            <a:spLocks/>
          </p:cNvSpPr>
          <p:nvPr userDrawn="1"/>
        </p:nvSpPr>
        <p:spPr>
          <a:xfrm>
            <a:off x="7118920" y="72008"/>
            <a:ext cx="177356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000">
                <a:latin typeface="맑은 고딕" pitchFamily="50" charset="-127"/>
                <a:ea typeface="맑은 고딕" pitchFamily="50" charset="-127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9EC173-99AE-4773-AB25-02E469A13EAE}" type="slidenum">
              <a:rPr kumimoji="0" lang="en-US" altLang="ko-K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 userDrawn="1"/>
        </p:nvSpPr>
        <p:spPr bwMode="auto">
          <a:xfrm>
            <a:off x="323528" y="115845"/>
            <a:ext cx="272530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800" b="0" spc="50" dirty="0" smtClean="0">
                <a:solidFill>
                  <a:srgbClr val="86C6ED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Estrangelo Edessa" panose="03080600000000000000" pitchFamily="66" charset="0"/>
              </a:rPr>
              <a:t>Setting Guide for Publishing Group</a:t>
            </a:r>
            <a:endParaRPr lang="ko-KR" altLang="en-US" sz="800" b="0" spc="50" dirty="0">
              <a:solidFill>
                <a:srgbClr val="86C6ED"/>
              </a:solidFill>
              <a:latin typeface="Trebuchet MS" panose="020B0603020202020204" pitchFamily="34" charset="0"/>
              <a:ea typeface="맑은 고딕" panose="020B0503020000020004" pitchFamily="50" charset="-127"/>
              <a:cs typeface="Estrangelo Edessa" panose="03080600000000000000" pitchFamily="66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74237" y="323131"/>
            <a:ext cx="733916" cy="16332"/>
          </a:xfrm>
          <a:prstGeom prst="rect">
            <a:avLst/>
          </a:prstGeom>
          <a:solidFill>
            <a:srgbClr val="86C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232620" y="323131"/>
            <a:ext cx="429190" cy="16332"/>
          </a:xfrm>
          <a:prstGeom prst="rect">
            <a:avLst/>
          </a:prstGeom>
          <a:solidFill>
            <a:srgbClr val="B6B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1051624" y="323131"/>
            <a:ext cx="610186" cy="16332"/>
          </a:xfrm>
          <a:prstGeom prst="rect">
            <a:avLst/>
          </a:prstGeom>
          <a:solidFill>
            <a:srgbClr val="B8D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1636051" y="323131"/>
            <a:ext cx="610186" cy="16332"/>
          </a:xfrm>
          <a:prstGeom prst="rect">
            <a:avLst/>
          </a:prstGeom>
          <a:solidFill>
            <a:srgbClr val="B6B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B6B6B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1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8824" y="3187576"/>
            <a:ext cx="6357392" cy="144016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F30C84A2-23CF-44F5-B813-5187ED5C7D1C}" type="datetimeFigureOut">
              <a:rPr kumimoji="0" lang="en-US" altLang="ko-KR" sz="1200" smtClean="0">
                <a:solidFill>
                  <a:schemeClr val="tx2"/>
                </a:solidFill>
              </a:rPr>
              <a:pPr latinLnBrk="1"/>
              <a:t>7/24/2015</a:t>
            </a:fld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latinLnBrk="1"/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latinLnBrk="1"/>
            <a:fld id="{F99EC173-99AE-4773-AB25-02E469A13EAE}" type="slidenum">
              <a:rPr kumimoji="0" lang="ko-KR" sz="1200" smtClean="0">
                <a:solidFill>
                  <a:schemeClr val="tx2"/>
                </a:solidFill>
              </a:rPr>
              <a:pPr algn="r" latinLnBrk="1"/>
              <a:t>‹#›</a:t>
            </a:fld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14" name="텍스트 개체 틀 2"/>
          <p:cNvSpPr>
            <a:spLocks noGrp="1"/>
          </p:cNvSpPr>
          <p:nvPr>
            <p:ph type="body" idx="1"/>
          </p:nvPr>
        </p:nvSpPr>
        <p:spPr>
          <a:xfrm>
            <a:off x="6516216" y="3573016"/>
            <a:ext cx="2627784" cy="279722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8824" y="3424808"/>
            <a:ext cx="7005464" cy="1296144"/>
          </a:xfrm>
        </p:spPr>
        <p:txBody>
          <a:bodyPr anchor="t"/>
          <a:lstStyle>
            <a:lvl1pPr algn="l">
              <a:defRPr sz="4400">
                <a:solidFill>
                  <a:srgbClr val="7E858E"/>
                </a:solidFill>
              </a:defRPr>
            </a:lvl1pPr>
          </a:lstStyle>
          <a:p>
            <a:r>
              <a:rPr lang="ko-KR" altLang="en-US" smtClean="0"/>
              <a:t>마스터 제목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093296"/>
            <a:ext cx="2133600" cy="365125"/>
          </a:xfrm>
        </p:spPr>
        <p:txBody>
          <a:bodyPr/>
          <a:lstStyle/>
          <a:p>
            <a:pPr latinLnBrk="1"/>
            <a:fld id="{F30C84A2-23CF-44F5-B813-5187ED5C7D1C}" type="datetimeFigureOut">
              <a:rPr kumimoji="0" lang="en-US" altLang="ko-KR" sz="1200" smtClean="0">
                <a:solidFill>
                  <a:schemeClr val="tx2"/>
                </a:solidFill>
              </a:rPr>
              <a:pPr latinLnBrk="1"/>
              <a:t>7/24/2015</a:t>
            </a:fld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093296"/>
            <a:ext cx="2895600" cy="365125"/>
          </a:xfrm>
        </p:spPr>
        <p:txBody>
          <a:bodyPr/>
          <a:lstStyle/>
          <a:p>
            <a:pPr algn="ctr" latinLnBrk="1"/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pPr algn="r" latinLnBrk="1"/>
            <a:fld id="{F99EC173-99AE-4773-AB25-02E469A13EAE}" type="slidenum">
              <a:rPr kumimoji="0" lang="ko-KR" sz="1200" smtClean="0">
                <a:solidFill>
                  <a:schemeClr val="tx2"/>
                </a:solidFill>
              </a:rPr>
              <a:pPr algn="r" latinLnBrk="1"/>
              <a:t>‹#›</a:t>
            </a:fld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14" name="텍스트 개체 틀 2"/>
          <p:cNvSpPr>
            <a:spLocks noGrp="1"/>
          </p:cNvSpPr>
          <p:nvPr>
            <p:ph type="body" idx="1"/>
          </p:nvPr>
        </p:nvSpPr>
        <p:spPr>
          <a:xfrm>
            <a:off x="7164288" y="3573016"/>
            <a:ext cx="1838300" cy="288032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="1">
                <a:solidFill>
                  <a:srgbClr val="7E858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5" name="직선 연결선 14"/>
          <p:cNvCxnSpPr/>
          <p:nvPr userDrawn="1"/>
        </p:nvCxnSpPr>
        <p:spPr>
          <a:xfrm>
            <a:off x="251520" y="3429000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72400" y="435067"/>
            <a:ext cx="720080" cy="18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직선 연결선 16"/>
          <p:cNvCxnSpPr/>
          <p:nvPr userDrawn="1"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 userDrawn="1"/>
        </p:nvCxnSpPr>
        <p:spPr>
          <a:xfrm>
            <a:off x="251520" y="6534000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30C84A2-23CF-44F5-B813-5187ED5C7D1C}" type="datetimeFigureOut">
              <a:rPr lang="en-US" altLang="ko-KR" smtClean="0">
                <a:solidFill>
                  <a:schemeClr val="tx2"/>
                </a:solidFill>
              </a:rPr>
              <a:pPr/>
              <a:t>7/24/2015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9EC173-99AE-4773-AB25-02E469A13EAE}" type="slidenum">
              <a:rPr lang="en-US" altLang="ko-KR" smtClean="0">
                <a:solidFill>
                  <a:schemeClr val="tx2"/>
                </a:solidFill>
              </a:rPr>
              <a:pPr/>
              <a:t>‹#›</a:t>
            </a:fld>
            <a:endParaRPr lang="ko-KR" altLang="en-US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9" r:id="rId2"/>
    <p:sldLayoutId id="2147483695" r:id="rId3"/>
    <p:sldLayoutId id="2147483694" r:id="rId4"/>
    <p:sldLayoutId id="2147483693" r:id="rId5"/>
    <p:sldLayoutId id="2147483692" r:id="rId6"/>
    <p:sldLayoutId id="2147483698" r:id="rId7"/>
    <p:sldLayoutId id="2147483691" r:id="rId8"/>
    <p:sldLayoutId id="2147483696" r:id="rId9"/>
    <p:sldLayoutId id="2147483697" r:id="rId10"/>
    <p:sldLayoutId id="2147483690" r:id="rId11"/>
    <p:sldLayoutId id="2147483689" r:id="rId12"/>
    <p:sldLayoutId id="2147483683" r:id="rId13"/>
    <p:sldLayoutId id="2147483672" r:id="rId14"/>
    <p:sldLayoutId id="2147483700" r:id="rId1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3600" b="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hyperlink" Target="http://localhost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hyperlink" Target="index.html" TargetMode="External"/><Relationship Id="rId5" Type="http://schemas.openxmlformats.org/officeDocument/2006/relationships/hyperlink" Target="http://localhost/front/test/" TargetMode="Externa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Project Setting Guide for 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Publisher</a:t>
            </a:r>
            <a:b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프로젝트 </a:t>
            </a: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퍼블리싱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환경세팅</a:t>
            </a:r>
            <a:endParaRPr lang="ko-KR" altLang="en-US" dirty="0"/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6847681" y="5452482"/>
            <a:ext cx="2016224" cy="7848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marL="0" marR="0" lvl="0" indent="0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작 성  자 </a:t>
            </a:r>
            <a:r>
              <a:rPr kumimoji="0" lang="en-US" altLang="ko-K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: </a:t>
            </a:r>
            <a:r>
              <a:rPr kumimoji="0" lang="ko-KR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김미선 차장</a:t>
            </a:r>
            <a:endParaRPr kumimoji="0" lang="en-US" altLang="ko-K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  <a:p>
            <a:pPr marL="0" marR="0" lvl="0" indent="0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dirty="0" smtClean="0">
                <a:solidFill>
                  <a:schemeClr val="bg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작 성  일 </a:t>
            </a:r>
            <a:r>
              <a:rPr lang="en-US" altLang="ko-KR" sz="1000" dirty="0" smtClean="0">
                <a:solidFill>
                  <a:schemeClr val="bg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: 2015.07.21</a:t>
            </a:r>
          </a:p>
          <a:p>
            <a:pPr marL="0" marR="0" lvl="0" indent="0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업데이트 </a:t>
            </a:r>
            <a:r>
              <a:rPr kumimoji="0" lang="en-US" altLang="ko-K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: ver1.1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6811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65" y="1412775"/>
            <a:ext cx="5435669" cy="402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직선 연결선 11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251520" y="6534000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그림 14" descr="adc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07585" y="442243"/>
            <a:ext cx="664688" cy="216024"/>
          </a:xfrm>
          <a:prstGeom prst="rect">
            <a:avLst/>
          </a:prstGeom>
        </p:spPr>
      </p:pic>
      <p:sp>
        <p:nvSpPr>
          <p:cNvPr id="10" name="텍스트 개체 틀 13"/>
          <p:cNvSpPr txBox="1">
            <a:spLocks/>
          </p:cNvSpPr>
          <p:nvPr/>
        </p:nvSpPr>
        <p:spPr>
          <a:xfrm>
            <a:off x="467544" y="944563"/>
            <a:ext cx="4104456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1-3</a:t>
            </a: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. </a:t>
            </a:r>
            <a:r>
              <a:rPr kumimoji="0" lang="ko-KR" alt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드림위버</a:t>
            </a:r>
            <a:r>
              <a:rPr kumimoji="0" lang="ko-K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SVN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세팅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en-US" altLang="ko-KR" sz="1400" dirty="0" err="1">
                <a:latin typeface="맑은 고딕" pitchFamily="50" charset="-127"/>
                <a:ea typeface="맑은 고딕" pitchFamily="50" charset="-127"/>
              </a:rPr>
              <a:t>TortoiseSVN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연동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19" name="텍스트 개체 틀 13"/>
          <p:cNvSpPr txBox="1">
            <a:spLocks/>
          </p:cNvSpPr>
          <p:nvPr/>
        </p:nvSpPr>
        <p:spPr>
          <a:xfrm>
            <a:off x="6372199" y="1268760"/>
            <a:ext cx="2771801" cy="133882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AutoNum type="arabicPeriod"/>
              <a:defRPr/>
            </a:pP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파일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확장설치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단축키 </a:t>
            </a:r>
            <a:r>
              <a:rPr lang="en-US" altLang="ko-KR" sz="1000" dirty="0" err="1" smtClean="0">
                <a:latin typeface="맑은 고딕" pitchFamily="50" charset="-127"/>
                <a:ea typeface="맑은 고딕" pitchFamily="50" charset="-127"/>
              </a:rPr>
              <a:t>Ctrl+O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AutoNum type="arabicPeriod"/>
              <a:defRPr/>
            </a:pP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또는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설치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]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버튼 클릭</a:t>
            </a:r>
            <a:endParaRPr lang="en-US" altLang="ko-KR" sz="1000" dirty="0" smtClean="0">
              <a:latin typeface="맑은 고딕" pitchFamily="50" charset="-127"/>
              <a:ea typeface="맑은 고딕" pitchFamily="50" charset="-127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AutoNum type="arabicPeriod"/>
              <a:defRPr/>
            </a:pP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dirty="0" err="1" smtClean="0">
                <a:latin typeface="맑은 고딕" pitchFamily="50" charset="-127"/>
                <a:ea typeface="맑은 고딕" pitchFamily="50" charset="-127"/>
              </a:rPr>
              <a:t>SVNweaver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파일을 찾아서 설치</a:t>
            </a:r>
            <a:endParaRPr lang="en-US" altLang="ko-KR" sz="1000" dirty="0" smtClean="0">
              <a:latin typeface="맑은 고딕" pitchFamily="50" charset="-127"/>
              <a:ea typeface="맑은 고딕" pitchFamily="50" charset="-127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AutoNum type="arabicPeriod"/>
              <a:defRPr/>
            </a:pP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Adobe Extension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Manager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에 설치된 내용 확인</a:t>
            </a:r>
            <a:endParaRPr lang="en-US" altLang="ko-KR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95737" y="1888346"/>
            <a:ext cx="216024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9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57487" y="1897871"/>
            <a:ext cx="1638250" cy="2071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462612" y="1469245"/>
            <a:ext cx="542849" cy="2559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53012" y="1459721"/>
            <a:ext cx="216024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sz="9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13" y="2733253"/>
            <a:ext cx="62484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직선 화살표 연결선 21"/>
          <p:cNvCxnSpPr/>
          <p:nvPr/>
        </p:nvCxnSpPr>
        <p:spPr>
          <a:xfrm>
            <a:off x="2411761" y="2105025"/>
            <a:ext cx="799538" cy="6282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 flipH="1">
            <a:off x="3734036" y="1725190"/>
            <a:ext cx="1715" cy="10080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3434036" y="3385617"/>
            <a:ext cx="2146075" cy="2071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77112" y="3376092"/>
            <a:ext cx="216024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lang="ko-KR" altLang="en-US" sz="9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00"/>
          <a:stretch/>
        </p:blipFill>
        <p:spPr bwMode="auto">
          <a:xfrm>
            <a:off x="1155104" y="4424783"/>
            <a:ext cx="77152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직사각형 27"/>
          <p:cNvSpPr/>
          <p:nvPr/>
        </p:nvSpPr>
        <p:spPr>
          <a:xfrm>
            <a:off x="3072086" y="5698346"/>
            <a:ext cx="5316338" cy="2071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86987" y="5688821"/>
            <a:ext cx="216024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endParaRPr lang="ko-KR" altLang="en-US" sz="9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제목 10"/>
          <p:cNvSpPr txBox="1">
            <a:spLocks/>
          </p:cNvSpPr>
          <p:nvPr/>
        </p:nvSpPr>
        <p:spPr>
          <a:xfrm>
            <a:off x="139700" y="327794"/>
            <a:ext cx="8752780" cy="398475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ko-KR" sz="2000" dirty="0" smtClean="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PROJECT </a:t>
            </a:r>
            <a:r>
              <a:rPr lang="en-US" altLang="ko-KR" sz="2000" dirty="0" smtClean="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SETTING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28302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직선 연결선 11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그림 14" descr="adc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7585" y="442243"/>
            <a:ext cx="664688" cy="216024"/>
          </a:xfrm>
          <a:prstGeom prst="rect">
            <a:avLst/>
          </a:prstGeom>
        </p:spPr>
      </p:pic>
      <p:sp>
        <p:nvSpPr>
          <p:cNvPr id="10" name="텍스트 개체 틀 13"/>
          <p:cNvSpPr txBox="1">
            <a:spLocks/>
          </p:cNvSpPr>
          <p:nvPr/>
        </p:nvSpPr>
        <p:spPr>
          <a:xfrm>
            <a:off x="467544" y="944563"/>
            <a:ext cx="4104456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1-3</a:t>
            </a: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. </a:t>
            </a:r>
            <a:r>
              <a:rPr kumimoji="0" lang="ko-KR" alt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드림위버</a:t>
            </a:r>
            <a:r>
              <a:rPr kumimoji="0" lang="ko-K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SVN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세팅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en-US" altLang="ko-KR" sz="1400" dirty="0" err="1">
                <a:latin typeface="맑은 고딕" pitchFamily="50" charset="-127"/>
                <a:ea typeface="맑은 고딕" pitchFamily="50" charset="-127"/>
              </a:rPr>
              <a:t>TortoiseSVN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연동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19" name="텍스트 개체 틀 13"/>
          <p:cNvSpPr txBox="1">
            <a:spLocks/>
          </p:cNvSpPr>
          <p:nvPr/>
        </p:nvSpPr>
        <p:spPr>
          <a:xfrm>
            <a:off x="6084169" y="1268760"/>
            <a:ext cx="3059832" cy="104644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AutoNum type="arabicPeriod"/>
              <a:defRPr/>
            </a:pPr>
            <a:r>
              <a:rPr lang="ko-KR" altLang="en-US" sz="1000" dirty="0" err="1">
                <a:latin typeface="맑은 고딕" pitchFamily="50" charset="-127"/>
                <a:ea typeface="맑은 고딕" pitchFamily="50" charset="-127"/>
              </a:rPr>
              <a:t>작업중이던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 파일을 </a:t>
            </a:r>
            <a:r>
              <a:rPr lang="en-US" altLang="ko-KR" sz="1000" dirty="0" err="1">
                <a:latin typeface="맑은 고딕" pitchFamily="50" charset="-127"/>
                <a:ea typeface="맑은 고딕" pitchFamily="50" charset="-127"/>
              </a:rPr>
              <a:t>svn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 update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하거나 </a:t>
            </a:r>
            <a:r>
              <a:rPr lang="en-US" altLang="ko-KR" sz="1000" dirty="0" err="1">
                <a:latin typeface="맑은 고딕" pitchFamily="50" charset="-127"/>
                <a:ea typeface="맑은 고딕" pitchFamily="50" charset="-127"/>
              </a:rPr>
              <a:t>svn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 commit </a:t>
            </a:r>
            <a:r>
              <a:rPr lang="ko-KR" altLang="en-US" sz="1000" dirty="0" err="1">
                <a:latin typeface="맑은 고딕" pitchFamily="50" charset="-127"/>
                <a:ea typeface="맑은 고딕" pitchFamily="50" charset="-127"/>
              </a:rPr>
              <a:t>해줄수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 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AutoNum type="arabicPeriod"/>
              <a:defRPr/>
            </a:pP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local files </a:t>
            </a:r>
            <a:r>
              <a:rPr lang="ko-KR" altLang="en-US" sz="1000" dirty="0" err="1">
                <a:latin typeface="맑은 고딕" pitchFamily="50" charset="-127"/>
                <a:ea typeface="맑은 고딕" pitchFamily="50" charset="-127"/>
              </a:rPr>
              <a:t>트리에서도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dirty="0" err="1">
                <a:latin typeface="맑은 고딕" pitchFamily="50" charset="-127"/>
                <a:ea typeface="맑은 고딕" pitchFamily="50" charset="-127"/>
              </a:rPr>
              <a:t>svn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메뉴가 마우스 오른쪽 버튼 메뉴 속에 들어가 있다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29648"/>
            <a:ext cx="5073673" cy="217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516090" y="1353297"/>
            <a:ext cx="216024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9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9" y="3284984"/>
            <a:ext cx="5401791" cy="327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706715" y="4706097"/>
            <a:ext cx="216024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sz="9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제목 10"/>
          <p:cNvSpPr txBox="1">
            <a:spLocks/>
          </p:cNvSpPr>
          <p:nvPr/>
        </p:nvSpPr>
        <p:spPr>
          <a:xfrm>
            <a:off x="139700" y="327794"/>
            <a:ext cx="8752780" cy="398475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ko-KR" sz="2000" dirty="0" smtClean="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PROJECT </a:t>
            </a:r>
            <a:r>
              <a:rPr lang="en-US" altLang="ko-KR" sz="2000" dirty="0" smtClean="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SETTING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32978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01.gif"/>
          <p:cNvPicPr>
            <a:picLocks noChangeAspect="1"/>
          </p:cNvPicPr>
          <p:nvPr/>
        </p:nvPicPr>
        <p:blipFill>
          <a:blip r:embed="rId3" cstate="print"/>
          <a:srcRect b="6499"/>
          <a:stretch>
            <a:fillRect/>
          </a:stretch>
        </p:blipFill>
        <p:spPr>
          <a:xfrm>
            <a:off x="611561" y="1412776"/>
            <a:ext cx="5400600" cy="4393561"/>
          </a:xfrm>
          <a:prstGeom prst="rect">
            <a:avLst/>
          </a:prstGeom>
        </p:spPr>
      </p:pic>
      <p:sp>
        <p:nvSpPr>
          <p:cNvPr id="6" name="텍스트 개체 틀 13"/>
          <p:cNvSpPr txBox="1">
            <a:spLocks/>
          </p:cNvSpPr>
          <p:nvPr/>
        </p:nvSpPr>
        <p:spPr>
          <a:xfrm>
            <a:off x="6084169" y="1268760"/>
            <a:ext cx="3059832" cy="55399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AutoNum type="arabicPeriod"/>
              <a:defRPr/>
            </a:pP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SVN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이 적용되어 있는 폴더에서 마우스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000" dirty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000" dirty="0" err="1" smtClean="0">
                <a:latin typeface="맑은 고딕" pitchFamily="50" charset="-127"/>
                <a:ea typeface="맑은 고딕" pitchFamily="50" charset="-127"/>
              </a:rPr>
              <a:t>우클릭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후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en-US" altLang="ko-KR" sz="1000" dirty="0" err="1" smtClean="0">
                <a:latin typeface="맑은 고딕" pitchFamily="50" charset="-127"/>
                <a:ea typeface="맑은 고딕" pitchFamily="50" charset="-127"/>
              </a:rPr>
              <a:t>TortoiseSVN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&gt;Relocate]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선택</a:t>
            </a:r>
            <a:endParaRPr lang="en-US" altLang="ko-KR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0267" y="5166717"/>
            <a:ext cx="216024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9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4717" y="4099917"/>
            <a:ext cx="216024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sz="9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텍스트 개체 틀 13"/>
          <p:cNvSpPr txBox="1">
            <a:spLocks/>
          </p:cNvSpPr>
          <p:nvPr/>
        </p:nvSpPr>
        <p:spPr>
          <a:xfrm>
            <a:off x="467544" y="944563"/>
            <a:ext cx="4104456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1-4</a:t>
            </a: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. </a:t>
            </a:r>
            <a:r>
              <a:rPr lang="en-US" altLang="ko-KR" sz="1400" dirty="0" err="1" smtClean="0">
                <a:latin typeface="맑은 고딕" pitchFamily="50" charset="-127"/>
                <a:ea typeface="맑은 고딕" pitchFamily="50" charset="-127"/>
              </a:rPr>
              <a:t>TortoiseSVN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지정 경로 수정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9" name="제목 10"/>
          <p:cNvSpPr txBox="1">
            <a:spLocks/>
          </p:cNvSpPr>
          <p:nvPr/>
        </p:nvSpPr>
        <p:spPr>
          <a:xfrm>
            <a:off x="139700" y="327794"/>
            <a:ext cx="8752780" cy="398475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ko-KR" sz="2000" dirty="0" smtClean="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PROJECT </a:t>
            </a:r>
            <a:r>
              <a:rPr lang="en-US" altLang="ko-KR" sz="2000" dirty="0" smtClean="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SETTING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58848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텍스트 개체 틀 13"/>
          <p:cNvSpPr txBox="1">
            <a:spLocks/>
          </p:cNvSpPr>
          <p:nvPr/>
        </p:nvSpPr>
        <p:spPr>
          <a:xfrm>
            <a:off x="388690" y="1357318"/>
            <a:ext cx="4392488" cy="29341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lnSpc>
                <a:spcPct val="150000"/>
              </a:lnSpc>
              <a:spcBef>
                <a:spcPct val="20000"/>
              </a:spcBef>
              <a:buAutoNum type="arabicPeriod"/>
              <a:defRPr sz="1000">
                <a:latin typeface="맑은 고딕" pitchFamily="50" charset="-127"/>
                <a:ea typeface="맑은 고딕" pitchFamily="50" charset="-127"/>
              </a:defRPr>
            </a:lvl1pPr>
            <a:extLst/>
          </a:lstStyle>
          <a:p>
            <a:pPr marL="0" indent="0">
              <a:buNone/>
            </a:pPr>
            <a:r>
              <a:rPr lang="en-US" altLang="ko-KR" dirty="0"/>
              <a:t>2. </a:t>
            </a:r>
            <a:r>
              <a:rPr lang="ko-KR" altLang="en-US" dirty="0" smtClean="0"/>
              <a:t>변경할 주소를 적용</a:t>
            </a:r>
            <a:endParaRPr lang="en-US" altLang="ko-KR" dirty="0"/>
          </a:p>
        </p:txBody>
      </p:sp>
      <p:pic>
        <p:nvPicPr>
          <p:cNvPr id="6" name="그림 5" descr="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44824"/>
            <a:ext cx="4104456" cy="1534710"/>
          </a:xfrm>
          <a:prstGeom prst="rect">
            <a:avLst/>
          </a:prstGeom>
        </p:spPr>
      </p:pic>
      <p:sp>
        <p:nvSpPr>
          <p:cNvPr id="7" name="텍스트 개체 틀 13"/>
          <p:cNvSpPr txBox="1">
            <a:spLocks/>
          </p:cNvSpPr>
          <p:nvPr/>
        </p:nvSpPr>
        <p:spPr>
          <a:xfrm>
            <a:off x="4644008" y="1268760"/>
            <a:ext cx="3816424" cy="52424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lnSpc>
                <a:spcPct val="150000"/>
              </a:lnSpc>
              <a:spcBef>
                <a:spcPct val="20000"/>
              </a:spcBef>
              <a:buAutoNum type="arabicPeriod"/>
              <a:defRPr sz="1000">
                <a:latin typeface="맑은 고딕" pitchFamily="50" charset="-127"/>
                <a:ea typeface="맑은 고딕" pitchFamily="50" charset="-127"/>
              </a:defRPr>
            </a:lvl1pPr>
            <a:extLst/>
          </a:lstStyle>
          <a:p>
            <a:pPr marL="0" indent="0">
              <a:buNone/>
            </a:pPr>
            <a:r>
              <a:rPr lang="en-US" altLang="ko-KR" dirty="0"/>
              <a:t>3. </a:t>
            </a:r>
            <a:r>
              <a:rPr lang="ko-KR" altLang="en-US" dirty="0"/>
              <a:t>아래와 같은 </a:t>
            </a:r>
            <a:r>
              <a:rPr lang="ko-KR" altLang="en-US" dirty="0" err="1"/>
              <a:t>대화창이</a:t>
            </a:r>
            <a:r>
              <a:rPr lang="ko-KR" altLang="en-US" dirty="0"/>
              <a:t> 나오면 </a:t>
            </a:r>
            <a:r>
              <a:rPr lang="en-US" altLang="ko-KR" dirty="0"/>
              <a:t>[Accept the certificate permanently] </a:t>
            </a:r>
            <a:r>
              <a:rPr lang="ko-KR" altLang="en-US" dirty="0"/>
              <a:t>선택</a:t>
            </a:r>
            <a:endParaRPr lang="en-US" altLang="ko-KR" dirty="0"/>
          </a:p>
        </p:txBody>
      </p:sp>
      <p:pic>
        <p:nvPicPr>
          <p:cNvPr id="8" name="그림 7" descr="0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844824"/>
            <a:ext cx="4295775" cy="3514725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812726" y="2454190"/>
            <a:ext cx="3384376" cy="191291"/>
          </a:xfrm>
          <a:prstGeom prst="rect">
            <a:avLst/>
          </a:prstGeom>
          <a:solidFill>
            <a:srgbClr val="D4D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23528" y="3597721"/>
            <a:ext cx="4572000" cy="2934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Ex) 192.168.211.</a:t>
            </a:r>
            <a:r>
              <a:rPr lang="en-US" altLang="ko-KR" sz="1000" dirty="0" smtClean="0">
                <a:solidFill>
                  <a:srgbClr val="00B0F0"/>
                </a:solidFill>
                <a:latin typeface="맑은 고딕" pitchFamily="50" charset="-127"/>
                <a:ea typeface="맑은 고딕" pitchFamily="50" charset="-127"/>
              </a:rPr>
              <a:t>123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에서 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192.168.211.</a:t>
            </a:r>
            <a:r>
              <a:rPr lang="en-US" altLang="ko-KR" sz="10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120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으로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변경</a:t>
            </a:r>
            <a:endParaRPr lang="en-US" altLang="ko-KR" sz="10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0" name="직선 화살표 연결선 9"/>
          <p:cNvCxnSpPr/>
          <p:nvPr/>
        </p:nvCxnSpPr>
        <p:spPr>
          <a:xfrm>
            <a:off x="1619672" y="1772816"/>
            <a:ext cx="0" cy="87266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텍스트 개체 틀 13"/>
          <p:cNvSpPr txBox="1">
            <a:spLocks/>
          </p:cNvSpPr>
          <p:nvPr/>
        </p:nvSpPr>
        <p:spPr>
          <a:xfrm>
            <a:off x="467544" y="944563"/>
            <a:ext cx="4104456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1-4</a:t>
            </a: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. </a:t>
            </a:r>
            <a:r>
              <a:rPr lang="en-US" altLang="ko-KR" sz="1400" dirty="0" err="1" smtClean="0">
                <a:latin typeface="맑은 고딕" pitchFamily="50" charset="-127"/>
                <a:ea typeface="맑은 고딕" pitchFamily="50" charset="-127"/>
              </a:rPr>
              <a:t>TortoiseSVN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지정 경로 수정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11" name="제목 10"/>
          <p:cNvSpPr txBox="1">
            <a:spLocks/>
          </p:cNvSpPr>
          <p:nvPr/>
        </p:nvSpPr>
        <p:spPr>
          <a:xfrm>
            <a:off x="139700" y="327794"/>
            <a:ext cx="8752780" cy="398475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ko-KR" sz="2000" dirty="0" smtClean="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PROJECT </a:t>
            </a:r>
            <a:r>
              <a:rPr lang="en-US" altLang="ko-KR" sz="2000" dirty="0" smtClean="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SETTING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61049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텍스트 개체 틀 13"/>
          <p:cNvSpPr txBox="1">
            <a:spLocks/>
          </p:cNvSpPr>
          <p:nvPr/>
        </p:nvSpPr>
        <p:spPr>
          <a:xfrm>
            <a:off x="4080712" y="1428329"/>
            <a:ext cx="4294944" cy="81560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lvl="0" indent="0">
              <a:lnSpc>
                <a:spcPct val="150000"/>
              </a:lnSpc>
              <a:spcBef>
                <a:spcPct val="20000"/>
              </a:spcBef>
              <a:buNone/>
              <a:defRPr sz="1000">
                <a:latin typeface="맑은 고딕" pitchFamily="50" charset="-127"/>
                <a:ea typeface="맑은 고딕" pitchFamily="50" charset="-127"/>
              </a:defRPr>
            </a:lvl1pPr>
            <a:extLst/>
          </a:lstStyle>
          <a:p>
            <a:r>
              <a:rPr lang="en-US" altLang="ko-KR" dirty="0"/>
              <a:t>4. </a:t>
            </a:r>
            <a:r>
              <a:rPr lang="ko-KR" altLang="en-US" dirty="0"/>
              <a:t>아래와 같이 </a:t>
            </a:r>
            <a:r>
              <a:rPr lang="en-US" altLang="ko-KR" dirty="0" err="1"/>
              <a:t>svn</a:t>
            </a:r>
            <a:r>
              <a:rPr lang="en-US" altLang="ko-KR" dirty="0"/>
              <a:t> </a:t>
            </a:r>
            <a:r>
              <a:rPr lang="ko-KR" altLang="en-US" dirty="0"/>
              <a:t>아이디와 비밀번호를 설정하라는 </a:t>
            </a:r>
            <a:r>
              <a:rPr lang="ko-KR" altLang="en-US" dirty="0" err="1"/>
              <a:t>대화창이</a:t>
            </a:r>
            <a:r>
              <a:rPr lang="ko-KR" altLang="en-US" dirty="0"/>
              <a:t> 나오면 </a:t>
            </a:r>
            <a:endParaRPr lang="en-US" altLang="ko-KR" dirty="0"/>
          </a:p>
          <a:p>
            <a:r>
              <a:rPr lang="ko-KR" altLang="en-US" dirty="0"/>
              <a:t>본인의 아이디</a:t>
            </a:r>
            <a:r>
              <a:rPr lang="en-US" altLang="ko-KR" dirty="0"/>
              <a:t>(</a:t>
            </a:r>
            <a:r>
              <a:rPr lang="ko-KR" altLang="en-US" dirty="0"/>
              <a:t>영문이니셜</a:t>
            </a:r>
            <a:r>
              <a:rPr lang="en-US" altLang="ko-KR" dirty="0"/>
              <a:t>.</a:t>
            </a:r>
            <a:r>
              <a:rPr lang="ko-KR" altLang="en-US" dirty="0"/>
              <a:t>성</a:t>
            </a:r>
            <a:r>
              <a:rPr lang="en-US" altLang="ko-KR" dirty="0"/>
              <a:t>)/</a:t>
            </a:r>
            <a:r>
              <a:rPr lang="ko-KR" altLang="en-US" dirty="0"/>
              <a:t>비밀번호</a:t>
            </a:r>
            <a:r>
              <a:rPr lang="en-US" altLang="ko-KR" dirty="0"/>
              <a:t>(1234)</a:t>
            </a:r>
            <a:r>
              <a:rPr lang="ko-KR" altLang="en-US" dirty="0"/>
              <a:t>를 입력하고 </a:t>
            </a:r>
            <a:r>
              <a:rPr lang="en-US" altLang="ko-KR" dirty="0"/>
              <a:t>[save authentication]</a:t>
            </a:r>
            <a:r>
              <a:rPr lang="ko-KR" altLang="en-US" dirty="0"/>
              <a:t>을 체크한 후 </a:t>
            </a:r>
            <a:r>
              <a:rPr lang="en-US" altLang="ko-KR" dirty="0"/>
              <a:t>ok</a:t>
            </a:r>
          </a:p>
        </p:txBody>
      </p:sp>
      <p:sp>
        <p:nvSpPr>
          <p:cNvPr id="7" name="텍스트 개체 틀 13"/>
          <p:cNvSpPr txBox="1">
            <a:spLocks/>
          </p:cNvSpPr>
          <p:nvPr/>
        </p:nvSpPr>
        <p:spPr>
          <a:xfrm>
            <a:off x="4080712" y="4588525"/>
            <a:ext cx="4294944" cy="3231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lvl="0" indent="0">
              <a:lnSpc>
                <a:spcPct val="150000"/>
              </a:lnSpc>
              <a:spcBef>
                <a:spcPct val="20000"/>
              </a:spcBef>
              <a:buNone/>
              <a:defRPr sz="1000">
                <a:latin typeface="맑은 고딕" pitchFamily="50" charset="-127"/>
                <a:ea typeface="맑은 고딕" pitchFamily="50" charset="-127"/>
              </a:defRPr>
            </a:lvl1pPr>
            <a:extLst/>
          </a:lstStyle>
          <a:p>
            <a:r>
              <a:rPr lang="en-US" altLang="ko-KR" dirty="0"/>
              <a:t>5. </a:t>
            </a:r>
            <a:r>
              <a:rPr lang="ko-KR" altLang="en-US" dirty="0"/>
              <a:t>아래와 같은 </a:t>
            </a:r>
            <a:r>
              <a:rPr lang="ko-KR" altLang="en-US" dirty="0" err="1"/>
              <a:t>대화창이</a:t>
            </a:r>
            <a:r>
              <a:rPr lang="ko-KR" altLang="en-US" dirty="0"/>
              <a:t> 나오면 정상적으로 </a:t>
            </a:r>
            <a:r>
              <a:rPr lang="en-US" altLang="ko-KR" dirty="0" err="1"/>
              <a:t>svn</a:t>
            </a:r>
            <a:r>
              <a:rPr lang="ko-KR" altLang="en-US" dirty="0"/>
              <a:t>이 변경 반영된 것임</a:t>
            </a:r>
            <a:r>
              <a:rPr lang="en-US" altLang="ko-KR" dirty="0"/>
              <a:t>.</a:t>
            </a:r>
          </a:p>
        </p:txBody>
      </p:sp>
      <p:pic>
        <p:nvPicPr>
          <p:cNvPr id="9" name="그림 8" descr="0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609" y="1423764"/>
            <a:ext cx="3200400" cy="2190750"/>
          </a:xfrm>
          <a:prstGeom prst="rect">
            <a:avLst/>
          </a:prstGeom>
        </p:spPr>
      </p:pic>
      <p:pic>
        <p:nvPicPr>
          <p:cNvPr id="10" name="그림 9" descr="0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6609" y="4139049"/>
            <a:ext cx="2876550" cy="1314450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734641" y="4445387"/>
            <a:ext cx="2304256" cy="43204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텍스트 개체 틀 13"/>
          <p:cNvSpPr txBox="1">
            <a:spLocks/>
          </p:cNvSpPr>
          <p:nvPr/>
        </p:nvSpPr>
        <p:spPr>
          <a:xfrm>
            <a:off x="467544" y="944563"/>
            <a:ext cx="4104456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1-4</a:t>
            </a: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. </a:t>
            </a:r>
            <a:r>
              <a:rPr lang="en-US" altLang="ko-KR" sz="1400" dirty="0" err="1" smtClean="0">
                <a:latin typeface="맑은 고딕" pitchFamily="50" charset="-127"/>
                <a:ea typeface="맑은 고딕" pitchFamily="50" charset="-127"/>
              </a:rPr>
              <a:t>TortoiseSVN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지정 경로 수정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13" name="제목 10"/>
          <p:cNvSpPr txBox="1">
            <a:spLocks/>
          </p:cNvSpPr>
          <p:nvPr/>
        </p:nvSpPr>
        <p:spPr>
          <a:xfrm>
            <a:off x="139700" y="327794"/>
            <a:ext cx="8752780" cy="398475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ko-KR" sz="2000" dirty="0" smtClean="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PROJECT </a:t>
            </a:r>
            <a:r>
              <a:rPr lang="en-US" altLang="ko-KR" sz="2000" dirty="0" smtClean="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SETTING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53267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직선 연결선 11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251520" y="6534000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그림 14" descr="adc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7585" y="442243"/>
            <a:ext cx="664688" cy="216024"/>
          </a:xfrm>
          <a:prstGeom prst="rect">
            <a:avLst/>
          </a:prstGeom>
        </p:spPr>
      </p:pic>
      <p:sp>
        <p:nvSpPr>
          <p:cNvPr id="10" name="텍스트 개체 틀 13"/>
          <p:cNvSpPr txBox="1">
            <a:spLocks/>
          </p:cNvSpPr>
          <p:nvPr/>
        </p:nvSpPr>
        <p:spPr>
          <a:xfrm>
            <a:off x="467544" y="944563"/>
            <a:ext cx="6696744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1-5. </a:t>
            </a:r>
            <a:r>
              <a:rPr kumimoji="0" lang="ko-KR" alt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드림위버</a:t>
            </a:r>
            <a:r>
              <a:rPr kumimoji="0" lang="ko-K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SVN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세팅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드림위버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기능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080" y="1340768"/>
            <a:ext cx="65532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텍스트 개체 틀 13"/>
          <p:cNvSpPr txBox="1">
            <a:spLocks/>
          </p:cNvSpPr>
          <p:nvPr/>
        </p:nvSpPr>
        <p:spPr>
          <a:xfrm>
            <a:off x="7092281" y="1268760"/>
            <a:ext cx="2051719" cy="47936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en-US" altLang="ko-KR" sz="1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Version Control </a:t>
            </a:r>
            <a:r>
              <a:rPr kumimoji="0" lang="ko-KR" altLang="en-US" sz="1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탭 선택</a:t>
            </a:r>
            <a:endParaRPr kumimoji="0" lang="en-US" altLang="ko-KR" sz="1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en-US" altLang="ko-KR" sz="1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Access : </a:t>
            </a:r>
            <a:r>
              <a:rPr kumimoji="0" lang="en-US" altLang="ko-KR" sz="1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Subversion</a:t>
            </a:r>
            <a:r>
              <a:rPr kumimoji="0" lang="ko-KR" altLang="en-US" sz="1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선택</a:t>
            </a:r>
            <a:r>
              <a:rPr kumimoji="0" lang="en-US" altLang="ko-KR" sz="1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/>
            </a:r>
            <a:br>
              <a:rPr kumimoji="0" lang="en-US" altLang="ko-KR" sz="1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</a:br>
            <a:r>
              <a:rPr kumimoji="0" lang="en-US" altLang="ko-KR" sz="1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/>
            </a:r>
            <a:br>
              <a:rPr kumimoji="0" lang="en-US" altLang="ko-KR" sz="1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</a:br>
            <a:r>
              <a:rPr kumimoji="0" lang="en-US" altLang="ko-KR" sz="1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/>
            </a:r>
            <a:br>
              <a:rPr kumimoji="0" lang="en-US" altLang="ko-KR" sz="1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</a:br>
            <a:endParaRPr lang="en-US" altLang="ko-KR" sz="1000" dirty="0" smtClean="0">
              <a:latin typeface="맑은 고딕" pitchFamily="50" charset="-127"/>
              <a:ea typeface="맑은 고딕" pitchFamily="50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Protocol : </a:t>
            </a:r>
            <a:r>
              <a:rPr kumimoji="0" lang="en-US" altLang="ko-KR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HTTPS</a:t>
            </a:r>
            <a:r>
              <a:rPr kumimoji="0" lang="en-US" altLang="ko-K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</a:t>
            </a:r>
            <a:r>
              <a:rPr kumimoji="0" lang="ko-KR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선택</a:t>
            </a:r>
            <a:r>
              <a:rPr kumimoji="0" lang="en-US" altLang="ko-K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/>
            </a:r>
            <a:br>
              <a:rPr kumimoji="0" lang="en-US" altLang="ko-K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</a:br>
            <a:r>
              <a:rPr kumimoji="0" lang="en-US" altLang="ko-K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/>
            </a:r>
            <a:br>
              <a:rPr kumimoji="0" lang="en-US" altLang="ko-K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</a:br>
            <a:r>
              <a:rPr kumimoji="0" lang="en-US" altLang="ko-K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/>
            </a:r>
            <a:br>
              <a:rPr kumimoji="0" lang="en-US" altLang="ko-K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</a:br>
            <a:r>
              <a:rPr kumimoji="0" lang="en-US" altLang="ko-K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/>
            </a:r>
            <a:br>
              <a:rPr kumimoji="0" lang="en-US" altLang="ko-K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</a:b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</a:br>
            <a:endParaRPr lang="en-US" altLang="ko-KR" sz="1000" dirty="0" smtClean="0">
              <a:latin typeface="맑은 고딕" pitchFamily="50" charset="-127"/>
              <a:ea typeface="맑은 고딕" pitchFamily="50" charset="-127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AutoNum type="arabicPeriod"/>
              <a:defRPr/>
            </a:pPr>
            <a:r>
              <a:rPr kumimoji="0" lang="en-US" altLang="ko-K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Server Address :</a:t>
            </a:r>
            <a:br>
              <a:rPr kumimoji="0" lang="en-US" altLang="ko-K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</a:br>
            <a:r>
              <a:rPr kumimoji="0" lang="en-US" altLang="ko-K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ex) </a:t>
            </a:r>
            <a:r>
              <a:rPr kumimoji="0" lang="en-US" altLang="ko-KR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192.168.211.90</a:t>
            </a:r>
            <a:br>
              <a:rPr kumimoji="0" lang="en-US" altLang="ko-KR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</a:br>
            <a:r>
              <a:rPr lang="ko-KR" altLang="en-US" sz="9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프로젝트마다 </a:t>
            </a:r>
            <a:r>
              <a:rPr lang="en-US" altLang="ko-KR" sz="9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IP</a:t>
            </a:r>
            <a:r>
              <a:rPr lang="ko-KR" altLang="en-US" sz="9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확인필요</a:t>
            </a:r>
            <a:endParaRPr kumimoji="0" lang="en-US" altLang="ko-KR" sz="9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AutoNum type="arabicPeriod"/>
            </a:pP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Repository Path : </a:t>
            </a:r>
            <a:b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ex)</a:t>
            </a:r>
            <a:r>
              <a:rPr lang="en-US" altLang="ko-KR" sz="8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8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en-US" altLang="ko-KR" sz="800" b="1" dirty="0" err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svn</a:t>
            </a:r>
            <a:r>
              <a:rPr lang="en-US" altLang="ko-KR" sz="8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en-US" altLang="ko-KR" sz="800" b="1" dirty="0" err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kepco</a:t>
            </a:r>
            <a:r>
              <a:rPr lang="en-US" altLang="ko-KR" sz="8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/project-</a:t>
            </a:r>
            <a:r>
              <a:rPr lang="en-US" altLang="ko-KR" sz="800" b="1" dirty="0" err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kepco</a:t>
            </a:r>
            <a:r>
              <a:rPr lang="en-US" altLang="ko-KR" sz="8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en-US" altLang="ko-KR" sz="800" b="1" dirty="0" err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webroot</a:t>
            </a:r>
            <a:r>
              <a:rPr lang="en-US" altLang="ko-KR" sz="8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en-US" altLang="ko-KR" sz="800" b="1" dirty="0" err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WebContent</a:t>
            </a:r>
            <a:r>
              <a:rPr lang="en-US" altLang="ko-KR" sz="9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9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9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프로젝트마다 경로 확인필요</a:t>
            </a:r>
            <a:endParaRPr lang="en-US" altLang="ko-KR" sz="900" b="1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AutoNum type="arabicPeriod"/>
            </a:pPr>
            <a:r>
              <a:rPr kumimoji="0" lang="en-US" altLang="ko-K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Server Port :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0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기본 </a:t>
            </a:r>
            <a:r>
              <a:rPr lang="ko-KR" altLang="en-US" sz="1000" b="1" dirty="0" err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세팅</a:t>
            </a:r>
            <a:r>
              <a:rPr lang="ko-KR" altLang="en-US" sz="10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b="1" dirty="0" err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변경안함</a:t>
            </a:r>
            <a:endParaRPr lang="en-US" altLang="ko-KR" sz="1000" b="1" dirty="0" smtClean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57039" y="1892498"/>
            <a:ext cx="1710705" cy="2248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2267744" y="1892499"/>
            <a:ext cx="216024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9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3707905" y="1628801"/>
            <a:ext cx="122413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4932040" y="1616274"/>
            <a:ext cx="216024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sz="9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1844824"/>
            <a:ext cx="1142932" cy="4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2780928"/>
            <a:ext cx="114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직사각형 32"/>
          <p:cNvSpPr/>
          <p:nvPr/>
        </p:nvSpPr>
        <p:spPr>
          <a:xfrm>
            <a:off x="3707905" y="1933601"/>
            <a:ext cx="122413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4932040" y="1921074"/>
            <a:ext cx="216024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lang="ko-KR" altLang="en-US" sz="9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3707905" y="2228876"/>
            <a:ext cx="2797670" cy="2095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6516216" y="2216349"/>
            <a:ext cx="216024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endParaRPr lang="ko-KR" altLang="en-US" sz="9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3707905" y="2524151"/>
            <a:ext cx="2797670" cy="2095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6516216" y="2511624"/>
            <a:ext cx="216024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endParaRPr lang="ko-KR" altLang="en-US" sz="9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3707905" y="2819426"/>
            <a:ext cx="720079" cy="2095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4427984" y="2806899"/>
            <a:ext cx="216024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6</a:t>
            </a:r>
            <a:endParaRPr lang="ko-KR" altLang="en-US" sz="9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3707905" y="3114701"/>
            <a:ext cx="2797670" cy="2095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6516216" y="3102174"/>
            <a:ext cx="216024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7</a:t>
            </a:r>
            <a:endParaRPr lang="ko-KR" altLang="en-US" sz="9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3707905" y="3400451"/>
            <a:ext cx="2797670" cy="2095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6516216" y="3387924"/>
            <a:ext cx="216024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8</a:t>
            </a:r>
            <a:endParaRPr lang="ko-KR" altLang="en-US" sz="9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3707905" y="3705250"/>
            <a:ext cx="797420" cy="2190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TextBox 47"/>
          <p:cNvSpPr txBox="1"/>
          <p:nvPr/>
        </p:nvSpPr>
        <p:spPr>
          <a:xfrm>
            <a:off x="4519042" y="3692724"/>
            <a:ext cx="216024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9</a:t>
            </a:r>
            <a:endParaRPr lang="ko-KR" altLang="en-US" sz="9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3789040"/>
            <a:ext cx="20097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직사각형 48"/>
          <p:cNvSpPr/>
          <p:nvPr/>
        </p:nvSpPr>
        <p:spPr>
          <a:xfrm>
            <a:off x="4793754" y="3790975"/>
            <a:ext cx="2010493" cy="10061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6477001" y="3797499"/>
            <a:ext cx="334516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10</a:t>
            </a:r>
            <a:endParaRPr lang="ko-KR" altLang="en-US" sz="9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" name="텍스트 개체 틀 13"/>
          <p:cNvSpPr txBox="1">
            <a:spLocks/>
          </p:cNvSpPr>
          <p:nvPr/>
        </p:nvSpPr>
        <p:spPr>
          <a:xfrm>
            <a:off x="529556" y="5589240"/>
            <a:ext cx="8362924" cy="8463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 startAt="7"/>
              <a:tabLst/>
              <a:defRPr/>
            </a:pPr>
            <a:r>
              <a:rPr kumimoji="0" lang="en-US" altLang="ko-KR" sz="1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Username : </a:t>
            </a:r>
            <a:r>
              <a:rPr lang="ko-KR" altLang="en-US" sz="10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본인영문 이름 이니셜</a:t>
            </a:r>
            <a:r>
              <a:rPr lang="en-US" altLang="ko-KR" sz="10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1000" b="1" dirty="0" err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영문성</a:t>
            </a:r>
            <a:r>
              <a:rPr lang="ko-KR" altLang="en-US" sz="10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– ex) </a:t>
            </a:r>
            <a:r>
              <a:rPr lang="ko-KR" altLang="en-US" sz="10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김미선 → </a:t>
            </a:r>
            <a:r>
              <a:rPr lang="en-US" altLang="ko-KR" sz="10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ms.kim</a:t>
            </a:r>
            <a:r>
              <a:rPr kumimoji="0" lang="ko-KR" altLang="en-US" sz="1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입력</a:t>
            </a:r>
            <a:endParaRPr kumimoji="0" lang="en-US" altLang="ko-KR" sz="1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AutoNum type="arabicPeriod" startAt="7"/>
            </a:pPr>
            <a:r>
              <a:rPr lang="en-US" altLang="ko-KR" sz="1000" dirty="0" err="1" smtClean="0">
                <a:latin typeface="맑은 고딕" pitchFamily="50" charset="-127"/>
                <a:ea typeface="맑은 고딕" pitchFamily="50" charset="-127"/>
              </a:rPr>
              <a:t>pasword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 : </a:t>
            </a:r>
            <a:r>
              <a:rPr lang="en-US" altLang="ko-KR" sz="10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1234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입력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비밀번호 동일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AutoNum type="arabicPeriod" startAt="7"/>
            </a:pP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위 내용대로 </a:t>
            </a:r>
            <a:r>
              <a:rPr lang="ko-KR" altLang="en-US" sz="1000" dirty="0" err="1" smtClean="0">
                <a:latin typeface="맑은 고딕" pitchFamily="50" charset="-127"/>
                <a:ea typeface="맑은 고딕" pitchFamily="50" charset="-127"/>
              </a:rPr>
              <a:t>입력후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[TEST]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버튼을 </a:t>
            </a:r>
            <a:r>
              <a:rPr lang="ko-KR" altLang="en-US" sz="1000" dirty="0" err="1" smtClean="0">
                <a:latin typeface="맑은 고딕" pitchFamily="50" charset="-127"/>
                <a:ea typeface="맑은 고딕" pitchFamily="50" charset="-127"/>
              </a:rPr>
              <a:t>클릭했을때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10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번의 내용과 같은 메시지가 뜨면 성공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1000" b="1" dirty="0" smtClean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53" name="직선 화살표 연결선 52"/>
          <p:cNvCxnSpPr>
            <a:stCxn id="47" idx="2"/>
            <a:endCxn id="49" idx="1"/>
          </p:cNvCxnSpPr>
          <p:nvPr/>
        </p:nvCxnSpPr>
        <p:spPr>
          <a:xfrm>
            <a:off x="4106615" y="3924299"/>
            <a:ext cx="687139" cy="36976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762971" y="2262515"/>
            <a:ext cx="2465213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0" rIns="72000" bIns="0" rtlCol="0">
            <a:spAutoFit/>
          </a:bodyPr>
          <a:lstStyle/>
          <a:p>
            <a:r>
              <a:rPr lang="ko-KR" altLang="en-US" sz="900" dirty="0" smtClean="0"/>
              <a:t>서버 </a:t>
            </a:r>
            <a:r>
              <a:rPr lang="en-US" altLang="ko-KR" sz="900" dirty="0" smtClean="0"/>
              <a:t>IP</a:t>
            </a:r>
            <a:r>
              <a:rPr lang="ko-KR" altLang="en-US" sz="900" dirty="0" smtClean="0"/>
              <a:t>주소 입력</a:t>
            </a:r>
            <a:r>
              <a:rPr lang="en-US" altLang="ko-KR" sz="900" b="1" dirty="0">
                <a:solidFill>
                  <a:srgbClr val="FF0000"/>
                </a:solidFill>
              </a:rPr>
              <a:t>(</a:t>
            </a:r>
            <a:r>
              <a:rPr lang="ko-KR" altLang="en-US" sz="900" b="1" dirty="0">
                <a:solidFill>
                  <a:srgbClr val="FF0000"/>
                </a:solidFill>
              </a:rPr>
              <a:t>프로젝트</a:t>
            </a:r>
            <a:r>
              <a:rPr lang="en-US" altLang="ko-KR" sz="900" b="1" dirty="0">
                <a:solidFill>
                  <a:srgbClr val="FF0000"/>
                </a:solidFill>
              </a:rPr>
              <a:t> </a:t>
            </a:r>
            <a:r>
              <a:rPr lang="ko-KR" altLang="en-US" sz="900" b="1" dirty="0">
                <a:solidFill>
                  <a:srgbClr val="FF0000"/>
                </a:solidFill>
              </a:rPr>
              <a:t>확인</a:t>
            </a:r>
            <a:r>
              <a:rPr lang="en-US" altLang="ko-KR" sz="900" b="1" dirty="0" smtClean="0">
                <a:solidFill>
                  <a:srgbClr val="FF0000"/>
                </a:solidFill>
              </a:rPr>
              <a:t>)</a:t>
            </a:r>
            <a:endParaRPr lang="ko-KR" altLang="en-US" sz="900" dirty="0"/>
          </a:p>
        </p:txBody>
      </p:sp>
      <p:sp>
        <p:nvSpPr>
          <p:cNvPr id="46" name="TextBox 45"/>
          <p:cNvSpPr txBox="1"/>
          <p:nvPr/>
        </p:nvSpPr>
        <p:spPr>
          <a:xfrm>
            <a:off x="3762971" y="2567315"/>
            <a:ext cx="2321197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0" rIns="72000" bIns="0" rtlCol="0">
            <a:spAutoFit/>
          </a:bodyPr>
          <a:lstStyle/>
          <a:p>
            <a:r>
              <a:rPr lang="en-US" altLang="ko-KR" sz="900" dirty="0" smtClean="0"/>
              <a:t>SVN </a:t>
            </a:r>
            <a:r>
              <a:rPr lang="ko-KR" altLang="en-US" sz="900" dirty="0" err="1" smtClean="0"/>
              <a:t>디렉토리</a:t>
            </a:r>
            <a:r>
              <a:rPr lang="ko-KR" altLang="en-US" sz="900" dirty="0" smtClean="0"/>
              <a:t> 경로 입력</a:t>
            </a:r>
            <a:r>
              <a:rPr lang="en-US" altLang="ko-KR" sz="9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900" b="1" dirty="0" smtClean="0">
                <a:solidFill>
                  <a:srgbClr val="FF0000"/>
                </a:solidFill>
              </a:rPr>
              <a:t>프로젝트</a:t>
            </a:r>
            <a:r>
              <a:rPr lang="en-US" altLang="ko-KR" sz="9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900" b="1" dirty="0" smtClean="0">
                <a:solidFill>
                  <a:srgbClr val="FF0000"/>
                </a:solidFill>
              </a:rPr>
              <a:t>확인</a:t>
            </a:r>
            <a:r>
              <a:rPr lang="en-US" altLang="ko-KR" sz="900" b="1" dirty="0" smtClean="0">
                <a:solidFill>
                  <a:srgbClr val="FF0000"/>
                </a:solidFill>
              </a:rPr>
              <a:t>)</a:t>
            </a:r>
            <a:endParaRPr lang="ko-KR" altLang="en-US" sz="900" b="1" dirty="0">
              <a:solidFill>
                <a:srgbClr val="FF0000"/>
              </a:solidFill>
            </a:endParaRPr>
          </a:p>
        </p:txBody>
      </p:sp>
      <p:cxnSp>
        <p:nvCxnSpPr>
          <p:cNvPr id="52" name="직선 화살표 연결선 51"/>
          <p:cNvCxnSpPr/>
          <p:nvPr/>
        </p:nvCxnSpPr>
        <p:spPr>
          <a:xfrm>
            <a:off x="5148064" y="1648566"/>
            <a:ext cx="2376264" cy="2439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화살표 연결선 54"/>
          <p:cNvCxnSpPr/>
          <p:nvPr/>
        </p:nvCxnSpPr>
        <p:spPr>
          <a:xfrm>
            <a:off x="5148064" y="1933601"/>
            <a:ext cx="2376264" cy="80885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제목 10"/>
          <p:cNvSpPr txBox="1">
            <a:spLocks/>
          </p:cNvSpPr>
          <p:nvPr/>
        </p:nvSpPr>
        <p:spPr>
          <a:xfrm>
            <a:off x="139700" y="327794"/>
            <a:ext cx="8752780" cy="398475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ko-KR" sz="2000" dirty="0" smtClean="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PROJECT </a:t>
            </a:r>
            <a:r>
              <a:rPr lang="en-US" altLang="ko-KR" sz="2000" dirty="0" smtClean="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SETTING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48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드림위버</a:t>
            </a:r>
            <a:r>
              <a:rPr lang="ko-KR" altLang="en-US" sz="4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성능 이슈로</a:t>
            </a:r>
            <a:endParaRPr lang="en-US" altLang="ko-KR" sz="48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4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해당 기능 사용제한</a:t>
            </a:r>
            <a:endParaRPr lang="en-US" altLang="ko-KR" sz="48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endParaRPr lang="en-US" altLang="ko-KR" sz="48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4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4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프로젝트 상황에 따라</a:t>
            </a:r>
            <a:endParaRPr lang="en-US" altLang="ko-KR" sz="48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48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필요시</a:t>
            </a:r>
            <a:r>
              <a:rPr lang="ko-KR" altLang="en-US" sz="4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선택</a:t>
            </a:r>
            <a:endParaRPr lang="ko-KR" altLang="en-US" sz="4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61552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직선 연결선 11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251520" y="6534000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그림 14" descr="adc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7585" y="442243"/>
            <a:ext cx="664688" cy="21602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3" y="1268760"/>
            <a:ext cx="4608512" cy="384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 l="47185" t="22680" b="42545"/>
          <a:stretch>
            <a:fillRect/>
          </a:stretch>
        </p:blipFill>
        <p:spPr bwMode="auto">
          <a:xfrm>
            <a:off x="2987824" y="3068960"/>
            <a:ext cx="301833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직선 화살표 연결선 21"/>
          <p:cNvCxnSpPr/>
          <p:nvPr/>
        </p:nvCxnSpPr>
        <p:spPr>
          <a:xfrm>
            <a:off x="5004048" y="2852936"/>
            <a:ext cx="0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2699792" y="2320304"/>
            <a:ext cx="2448272" cy="6046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2483768" y="2310779"/>
            <a:ext cx="216024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9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2987824" y="3068961"/>
            <a:ext cx="3024337" cy="1656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2771800" y="3059435"/>
            <a:ext cx="216024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sz="9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 l="80333" t="27320" r="1333" b="57200"/>
          <a:stretch>
            <a:fillRect/>
          </a:stretch>
        </p:blipFill>
        <p:spPr bwMode="auto">
          <a:xfrm>
            <a:off x="6660232" y="2907804"/>
            <a:ext cx="1047750" cy="73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텍스트 개체 틀 13"/>
          <p:cNvSpPr txBox="1">
            <a:spLocks/>
          </p:cNvSpPr>
          <p:nvPr/>
        </p:nvSpPr>
        <p:spPr>
          <a:xfrm>
            <a:off x="6228184" y="1467644"/>
            <a:ext cx="2808312" cy="144161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ko-KR" altLang="en-US" sz="1200" baseline="0" dirty="0" smtClean="0">
                <a:latin typeface="맑은 고딕" pitchFamily="50" charset="-127"/>
                <a:ea typeface="맑은 고딕" pitchFamily="50" charset="-127"/>
              </a:rPr>
              <a:t>파일매니저 패널에서 </a:t>
            </a:r>
            <a:r>
              <a:rPr lang="en-US" altLang="ko-KR" sz="1200" baseline="0" dirty="0" smtClean="0"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en-US" altLang="ko-KR" sz="1200" baseline="0" dirty="0" err="1" smtClean="0">
                <a:latin typeface="맑은 고딕" pitchFamily="50" charset="-127"/>
                <a:ea typeface="맑은 고딕" pitchFamily="50" charset="-127"/>
              </a:rPr>
              <a:t>kepco</a:t>
            </a:r>
            <a:r>
              <a:rPr lang="en-US" altLang="ko-KR" sz="1200" baseline="0" dirty="0" smtClean="0">
                <a:latin typeface="맑은 고딕" pitchFamily="50" charset="-127"/>
                <a:ea typeface="맑은 고딕" pitchFamily="50" charset="-127"/>
              </a:rPr>
              <a:t>]</a:t>
            </a:r>
            <a:r>
              <a:rPr lang="ko-KR" altLang="en-US" sz="1200" baseline="0" dirty="0" smtClean="0">
                <a:latin typeface="맑은 고딕" pitchFamily="50" charset="-127"/>
                <a:ea typeface="맑은 고딕" pitchFamily="50" charset="-127"/>
              </a:rPr>
              <a:t>프로젝트의 </a:t>
            </a:r>
            <a:r>
              <a:rPr lang="en-US" altLang="ko-KR" sz="1200" baseline="0" dirty="0" smtClean="0">
                <a:latin typeface="맑은 고딕" pitchFamily="50" charset="-127"/>
                <a:ea typeface="맑은 고딕" pitchFamily="50" charset="-127"/>
              </a:rPr>
              <a:t>[Local View]</a:t>
            </a:r>
            <a:r>
              <a:rPr lang="ko-KR" altLang="en-US" sz="1200" baseline="0" dirty="0" smtClean="0">
                <a:latin typeface="맑은 고딕" pitchFamily="50" charset="-127"/>
                <a:ea typeface="맑은 고딕" pitchFamily="50" charset="-127"/>
              </a:rPr>
              <a:t>로 선택되어 있는 부분을 </a:t>
            </a:r>
            <a:r>
              <a:rPr lang="en-US" altLang="ko-KR" sz="1200" baseline="0" dirty="0" smtClean="0">
                <a:latin typeface="맑은 고딕" pitchFamily="50" charset="-127"/>
                <a:ea typeface="맑은 고딕" pitchFamily="50" charset="-127"/>
              </a:rPr>
              <a:t>[Repository View]</a:t>
            </a:r>
            <a:r>
              <a:rPr lang="ko-KR" altLang="en-US" sz="1200" baseline="0" dirty="0" smtClean="0">
                <a:latin typeface="맑은 고딕" pitchFamily="50" charset="-127"/>
                <a:ea typeface="맑은 고딕" pitchFamily="50" charset="-127"/>
              </a:rPr>
              <a:t>로 선택하면 </a:t>
            </a:r>
            <a:r>
              <a:rPr lang="en-US" altLang="ko-KR" sz="1200" baseline="0" dirty="0" smtClean="0">
                <a:latin typeface="맑은 고딕" pitchFamily="50" charset="-127"/>
                <a:ea typeface="맑은 고딕" pitchFamily="50" charset="-127"/>
              </a:rPr>
              <a:t>SVN</a:t>
            </a:r>
            <a:r>
              <a:rPr lang="ko-KR" altLang="en-US" sz="1200" baseline="0" dirty="0" smtClean="0">
                <a:latin typeface="맑은 고딕" pitchFamily="50" charset="-127"/>
                <a:ea typeface="맑은 고딕" pitchFamily="50" charset="-127"/>
              </a:rPr>
              <a:t>에 등록된 내용을 확인할 수 있다</a:t>
            </a:r>
            <a:r>
              <a:rPr lang="en-US" altLang="ko-KR" sz="1200" baseline="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16" name="텍스트 개체 틀 13"/>
          <p:cNvSpPr txBox="1">
            <a:spLocks/>
          </p:cNvSpPr>
          <p:nvPr/>
        </p:nvSpPr>
        <p:spPr>
          <a:xfrm>
            <a:off x="467544" y="944563"/>
            <a:ext cx="6696744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1-5. </a:t>
            </a:r>
            <a:r>
              <a:rPr kumimoji="0" lang="ko-KR" alt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드림위버</a:t>
            </a:r>
            <a:r>
              <a:rPr kumimoji="0" lang="ko-K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SVN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세팅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드림위버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기능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17" name="제목 10"/>
          <p:cNvSpPr txBox="1">
            <a:spLocks/>
          </p:cNvSpPr>
          <p:nvPr/>
        </p:nvSpPr>
        <p:spPr>
          <a:xfrm>
            <a:off x="139700" y="327794"/>
            <a:ext cx="8752780" cy="398475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ko-KR" sz="2000" dirty="0" smtClean="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PROJECT </a:t>
            </a:r>
            <a:r>
              <a:rPr lang="en-US" altLang="ko-KR" sz="2000" dirty="0" smtClean="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SETTING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48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드림위버</a:t>
            </a:r>
            <a:r>
              <a:rPr lang="ko-KR" altLang="en-US" sz="4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성능 이슈로</a:t>
            </a:r>
            <a:endParaRPr lang="en-US" altLang="ko-KR" sz="48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4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해당 기능 사용제한</a:t>
            </a:r>
            <a:endParaRPr lang="en-US" altLang="ko-KR" sz="48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endParaRPr lang="en-US" altLang="ko-KR" sz="48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4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4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프로젝트 상황에 따라</a:t>
            </a:r>
            <a:endParaRPr lang="en-US" altLang="ko-KR" sz="48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48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필요시</a:t>
            </a:r>
            <a:r>
              <a:rPr lang="ko-KR" altLang="en-US" sz="4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선택</a:t>
            </a:r>
            <a:endParaRPr lang="ko-KR" altLang="en-US" sz="4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47480" t="21272"/>
          <a:stretch>
            <a:fillRect/>
          </a:stretch>
        </p:blipFill>
        <p:spPr bwMode="auto">
          <a:xfrm>
            <a:off x="4860032" y="2559918"/>
            <a:ext cx="3001516" cy="374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47480" t="23519" b="54536"/>
          <a:stretch>
            <a:fillRect/>
          </a:stretch>
        </p:blipFill>
        <p:spPr bwMode="auto">
          <a:xfrm>
            <a:off x="539552" y="1268760"/>
            <a:ext cx="3001516" cy="104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2276872"/>
            <a:ext cx="2674470" cy="378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직선 연결선 11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251520" y="6534000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그림 14" descr="adc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07585" y="442243"/>
            <a:ext cx="664688" cy="216024"/>
          </a:xfrm>
          <a:prstGeom prst="rect">
            <a:avLst/>
          </a:prstGeom>
        </p:spPr>
      </p:pic>
      <p:cxnSp>
        <p:nvCxnSpPr>
          <p:cNvPr id="22" name="직선 화살표 연결선 21"/>
          <p:cNvCxnSpPr/>
          <p:nvPr/>
        </p:nvCxnSpPr>
        <p:spPr>
          <a:xfrm>
            <a:off x="1187624" y="2276872"/>
            <a:ext cx="504056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539552" y="2070374"/>
            <a:ext cx="2952328" cy="2064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323528" y="2060848"/>
            <a:ext cx="216024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9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1692821" y="2305050"/>
            <a:ext cx="2663155" cy="37162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1476797" y="2295524"/>
            <a:ext cx="216024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sz="9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" name="텍스트 개체 틀 13"/>
          <p:cNvSpPr txBox="1">
            <a:spLocks/>
          </p:cNvSpPr>
          <p:nvPr/>
        </p:nvSpPr>
        <p:spPr>
          <a:xfrm>
            <a:off x="4572000" y="1316732"/>
            <a:ext cx="4464496" cy="12003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[Local View] </a:t>
            </a:r>
            <a:r>
              <a:rPr lang="ko-KR" altLang="en-US" sz="1200" dirty="0" err="1" smtClean="0">
                <a:latin typeface="맑은 고딕" pitchFamily="50" charset="-127"/>
                <a:ea typeface="맑은 고딕" pitchFamily="50" charset="-127"/>
              </a:rPr>
              <a:t>트리에서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본인 로컬의 사이트를 선택한 후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2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오른쪽 마우스 클릭</a:t>
            </a:r>
            <a:r>
              <a:rPr lang="en-US" altLang="ko-KR" sz="12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&gt;Version Control&gt;Get Latest Versions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를 선택하여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SVN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에 등록되어 있는 최신버전을 가져온다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691680" y="4537349"/>
            <a:ext cx="2664296" cy="1877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475656" y="4527823"/>
            <a:ext cx="216024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lang="ko-KR" altLang="en-US" sz="9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4836071" y="2569046"/>
            <a:ext cx="3031579" cy="37162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19625" y="2559520"/>
            <a:ext cx="216024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endParaRPr lang="ko-KR" altLang="en-US" sz="9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8" name="직선 화살표 연결선 27"/>
          <p:cNvCxnSpPr/>
          <p:nvPr/>
        </p:nvCxnSpPr>
        <p:spPr>
          <a:xfrm flipV="1">
            <a:off x="4349924" y="3861048"/>
            <a:ext cx="654124" cy="778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텍스트 개체 틀 13"/>
          <p:cNvSpPr txBox="1">
            <a:spLocks/>
          </p:cNvSpPr>
          <p:nvPr/>
        </p:nvSpPr>
        <p:spPr>
          <a:xfrm>
            <a:off x="467544" y="944563"/>
            <a:ext cx="6696744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1-5. </a:t>
            </a:r>
            <a:r>
              <a:rPr kumimoji="0" lang="ko-KR" alt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드림위버</a:t>
            </a:r>
            <a:r>
              <a:rPr kumimoji="0" lang="ko-K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SVN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세팅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드림위버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기능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24" name="제목 10"/>
          <p:cNvSpPr txBox="1">
            <a:spLocks/>
          </p:cNvSpPr>
          <p:nvPr/>
        </p:nvSpPr>
        <p:spPr>
          <a:xfrm>
            <a:off x="139700" y="327794"/>
            <a:ext cx="8752780" cy="398475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ko-KR" sz="2000" dirty="0" smtClean="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PROJECT </a:t>
            </a:r>
            <a:r>
              <a:rPr lang="en-US" altLang="ko-KR" sz="2000" dirty="0" smtClean="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SETTING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48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드림위버</a:t>
            </a:r>
            <a:r>
              <a:rPr lang="ko-KR" altLang="en-US" sz="4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성능 이슈로</a:t>
            </a:r>
            <a:endParaRPr lang="en-US" altLang="ko-KR" sz="48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4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해당 기능 사용제한</a:t>
            </a:r>
            <a:endParaRPr lang="en-US" altLang="ko-KR" sz="48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endParaRPr lang="en-US" altLang="ko-KR" sz="48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4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4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프로젝트 상황에 따라</a:t>
            </a:r>
            <a:endParaRPr lang="en-US" altLang="ko-KR" sz="48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48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필요시</a:t>
            </a:r>
            <a:r>
              <a:rPr lang="ko-KR" altLang="en-US" sz="4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선택</a:t>
            </a:r>
            <a:endParaRPr lang="ko-KR" altLang="en-US" sz="4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302840" y="2313449"/>
            <a:ext cx="6357392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>
              <a:spcBef>
                <a:spcPct val="0"/>
              </a:spcBef>
              <a:defRPr/>
            </a:pPr>
            <a:r>
              <a:rPr lang="en-US" altLang="ko-KR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2. Local Sever Setting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824226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69151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직선 연결선 11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251520" y="6534000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그림 14" descr="adc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07585" y="442243"/>
            <a:ext cx="664688" cy="216024"/>
          </a:xfrm>
          <a:prstGeom prst="rect">
            <a:avLst/>
          </a:prstGeom>
        </p:spPr>
      </p:pic>
      <p:sp>
        <p:nvSpPr>
          <p:cNvPr id="10" name="텍스트 개체 틀 13"/>
          <p:cNvSpPr txBox="1">
            <a:spLocks/>
          </p:cNvSpPr>
          <p:nvPr/>
        </p:nvSpPr>
        <p:spPr>
          <a:xfrm>
            <a:off x="467544" y="944563"/>
            <a:ext cx="3241675" cy="30777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2-1.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IIS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세팅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제어판에서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세팅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23" name="텍스트 개체 틀 13"/>
          <p:cNvSpPr txBox="1">
            <a:spLocks/>
          </p:cNvSpPr>
          <p:nvPr/>
        </p:nvSpPr>
        <p:spPr>
          <a:xfrm>
            <a:off x="529556" y="5157192"/>
            <a:ext cx="8362924" cy="136960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AutoNum type="arabicPeriod"/>
            </a:pPr>
            <a:r>
              <a:rPr lang="ko-KR" altLang="en-US" sz="1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제어판 </a:t>
            </a:r>
            <a:r>
              <a:rPr lang="en-US" altLang="ko-KR" sz="1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- </a:t>
            </a:r>
            <a:r>
              <a:rPr lang="ko-KR" altLang="en-US" sz="1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프로그램 및 기능 </a:t>
            </a:r>
            <a:r>
              <a:rPr lang="en-US" altLang="ko-KR" sz="1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-&gt; </a:t>
            </a:r>
            <a:r>
              <a:rPr lang="ko-KR" altLang="en-US" sz="1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창 왼쪽에 있는 </a:t>
            </a:r>
            <a:r>
              <a:rPr lang="en-US" altLang="ko-KR" sz="1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"Windows </a:t>
            </a:r>
            <a:r>
              <a:rPr lang="ko-KR" altLang="en-US" sz="1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기능 사용</a:t>
            </a:r>
            <a:r>
              <a:rPr lang="en-US" altLang="ko-KR" sz="1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사용 </a:t>
            </a:r>
            <a:r>
              <a:rPr lang="ko-KR" altLang="en-US" sz="1000" dirty="0" err="1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안함</a:t>
            </a:r>
            <a:r>
              <a:rPr lang="en-US" altLang="ko-KR" sz="1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" </a:t>
            </a:r>
            <a:r>
              <a:rPr lang="ko-KR" altLang="en-US" sz="1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클릭</a:t>
            </a:r>
            <a:endParaRPr lang="en-US" altLang="ko-KR" sz="1000" dirty="0" smtClean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AutoNum type="arabicPeriod"/>
            </a:pPr>
            <a:r>
              <a:rPr lang="ko-KR" altLang="en-US" sz="1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인터넷정보서비스</a:t>
            </a:r>
            <a:r>
              <a:rPr lang="en-US" altLang="ko-KR" sz="1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또는</a:t>
            </a:r>
            <a:r>
              <a:rPr lang="en-US" altLang="ko-KR" sz="1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 Internet Information Services]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AutoNum type="arabicPeriod"/>
            </a:pPr>
            <a:r>
              <a:rPr lang="ko-KR" altLang="en-US" sz="1000" dirty="0" err="1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웹관리도구</a:t>
            </a:r>
            <a:r>
              <a:rPr lang="en-US" altLang="ko-KR" sz="1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또는</a:t>
            </a:r>
            <a:r>
              <a:rPr lang="en-US" altLang="ko-KR" sz="1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(IIS)] </a:t>
            </a:r>
            <a:r>
              <a:rPr lang="ko-KR" altLang="en-US" sz="1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폴더를 찾아서 체크</a:t>
            </a:r>
            <a:endParaRPr lang="en-US" altLang="ko-KR" sz="1000" dirty="0" smtClean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AutoNum type="arabicPeriod"/>
            </a:pPr>
            <a:r>
              <a:rPr lang="en-US" altLang="ko-KR" sz="1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확인</a:t>
            </a:r>
            <a:r>
              <a:rPr lang="en-US" altLang="ko-KR" sz="1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] </a:t>
            </a:r>
            <a:r>
              <a:rPr lang="ko-KR" altLang="en-US" sz="1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버튼 클릭</a:t>
            </a:r>
            <a:endParaRPr lang="en-US" altLang="ko-KR" sz="1000" dirty="0" smtClean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altLang="ko-KR" sz="1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#</a:t>
            </a:r>
            <a:r>
              <a:rPr lang="ko-KR" altLang="en-US" sz="1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 윈도우</a:t>
            </a:r>
            <a:r>
              <a:rPr lang="en-US" altLang="ko-KR" sz="1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7 </a:t>
            </a:r>
            <a:r>
              <a:rPr lang="ko-KR" altLang="en-US" sz="1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버전이 </a:t>
            </a:r>
            <a:r>
              <a:rPr lang="ko-KR" altLang="en-US" sz="1000" b="1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얼티밋</a:t>
            </a:r>
            <a:r>
              <a:rPr lang="en-US" altLang="ko-KR" sz="1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프로페셔널이 아닐 경우 다음페이지 참고 </a:t>
            </a:r>
            <a:r>
              <a:rPr lang="en-US" altLang="ko-KR" sz="1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(i.e. </a:t>
            </a:r>
            <a:r>
              <a:rPr lang="ko-KR" altLang="en-US" sz="1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홈 프리미엄</a:t>
            </a:r>
            <a:r>
              <a:rPr lang="en-US" altLang="ko-KR" sz="1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홈 베이직</a:t>
            </a:r>
            <a:r>
              <a:rPr lang="en-US" altLang="ko-KR" sz="1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엔터프라이즈</a:t>
            </a:r>
            <a:r>
              <a:rPr lang="en-US" altLang="ko-KR" sz="1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1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스타터</a:t>
            </a:r>
            <a:r>
              <a:rPr lang="ko-KR" altLang="en-US" sz="1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 등</a:t>
            </a:r>
            <a:r>
              <a:rPr lang="en-US" altLang="ko-KR" sz="1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557039" y="2420888"/>
            <a:ext cx="1782713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323528" y="2420889"/>
            <a:ext cx="216024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9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2771800" y="3371851"/>
            <a:ext cx="2520280" cy="2011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5292080" y="3356992"/>
            <a:ext cx="216024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sz="9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771800" y="3819526"/>
            <a:ext cx="2520280" cy="2011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5292080" y="3804667"/>
            <a:ext cx="216024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lang="ko-KR" altLang="en-US" sz="9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5038725" y="4591050"/>
            <a:ext cx="739130" cy="2476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5777855" y="4576192"/>
            <a:ext cx="216024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endParaRPr lang="ko-KR" altLang="en-US" sz="9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제목 10"/>
          <p:cNvSpPr txBox="1">
            <a:spLocks/>
          </p:cNvSpPr>
          <p:nvPr/>
        </p:nvSpPr>
        <p:spPr>
          <a:xfrm>
            <a:off x="139700" y="327794"/>
            <a:ext cx="8752780" cy="398475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ko-KR" sz="2000" dirty="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Local Sever Setting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79512" y="2780928"/>
            <a:ext cx="8784976" cy="5893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ko-KR" altLang="en-US" sz="3800" spc="-15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각 프로젝트에 맞게 내용 수정 후 사용</a:t>
            </a:r>
            <a:endParaRPr lang="ko-KR" altLang="en-US" sz="3800" spc="-15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525" y="1268760"/>
            <a:ext cx="3966468" cy="2557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99" y="1275656"/>
            <a:ext cx="3993257" cy="25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직선 연결선 11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251520" y="6534000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그림 14" descr="adc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07585" y="442243"/>
            <a:ext cx="664688" cy="216024"/>
          </a:xfrm>
          <a:prstGeom prst="rect">
            <a:avLst/>
          </a:prstGeom>
        </p:spPr>
      </p:pic>
      <p:sp>
        <p:nvSpPr>
          <p:cNvPr id="10" name="텍스트 개체 틀 13"/>
          <p:cNvSpPr txBox="1">
            <a:spLocks/>
          </p:cNvSpPr>
          <p:nvPr/>
        </p:nvSpPr>
        <p:spPr>
          <a:xfrm>
            <a:off x="467544" y="944563"/>
            <a:ext cx="3241675" cy="30777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2-1.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IIS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세팅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– CMD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에서 세팅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23" name="텍스트 개체 틀 13"/>
          <p:cNvSpPr txBox="1">
            <a:spLocks/>
          </p:cNvSpPr>
          <p:nvPr/>
        </p:nvSpPr>
        <p:spPr>
          <a:xfrm>
            <a:off x="529556" y="4005064"/>
            <a:ext cx="8362924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AutoNum type="arabicPeriod"/>
            </a:pPr>
            <a:r>
              <a:rPr lang="en-US" altLang="ko-KR" sz="1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"</a:t>
            </a:r>
            <a:r>
              <a:rPr lang="en-US" altLang="ko-KR" sz="1000" dirty="0" err="1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cmd</a:t>
            </a:r>
            <a:r>
              <a:rPr lang="en-US" altLang="ko-KR" sz="1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" </a:t>
            </a:r>
            <a:r>
              <a:rPr lang="ko-KR" altLang="en-US" sz="1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명령으로 콘솔에 들어간 다음 아래의 콘솔 명령을 </a:t>
            </a:r>
            <a:r>
              <a:rPr lang="ko-KR" altLang="en-US" sz="1000" dirty="0" err="1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붙여넣기</a:t>
            </a:r>
            <a:r>
              <a:rPr lang="ko-KR" altLang="en-US" sz="1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하면 </a:t>
            </a:r>
            <a:r>
              <a:rPr lang="en-US" altLang="ko-KR" sz="1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IIS</a:t>
            </a:r>
            <a:r>
              <a:rPr lang="ko-KR" altLang="en-US" sz="1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가 </a:t>
            </a:r>
            <a:r>
              <a:rPr lang="en-US" altLang="ko-KR" sz="1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Full</a:t>
            </a:r>
            <a:r>
              <a:rPr lang="ko-KR" altLang="en-US" sz="1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로 깔린다</a:t>
            </a:r>
            <a:r>
              <a:rPr lang="en-US" altLang="ko-KR" sz="1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AutoNum type="arabicPeriod"/>
            </a:pPr>
            <a:r>
              <a:rPr lang="ko-KR" altLang="en-US" sz="1000" dirty="0" err="1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콘솔창에</a:t>
            </a:r>
            <a:r>
              <a:rPr lang="ko-KR" altLang="en-US" sz="1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 err="1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붙여넣기를</a:t>
            </a:r>
            <a:r>
              <a:rPr lang="ko-KR" altLang="en-US" sz="1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제대로 하는 방법은 </a:t>
            </a:r>
            <a:r>
              <a:rPr lang="ko-KR" altLang="en-US" sz="1000" dirty="0" err="1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콘솔창에서</a:t>
            </a:r>
            <a:r>
              <a:rPr lang="ko-KR" altLang="en-US" sz="1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마우스 오른쪽 버튼 클릭</a:t>
            </a:r>
            <a:r>
              <a:rPr lang="en-US" altLang="ko-KR" sz="1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-&gt; </a:t>
            </a:r>
            <a:r>
              <a:rPr lang="ko-KR" altLang="en-US" sz="1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팝업 메뉴에서 </a:t>
            </a:r>
            <a:r>
              <a:rPr lang="en-US" altLang="ko-KR" sz="1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"</a:t>
            </a:r>
            <a:r>
              <a:rPr lang="ko-KR" altLang="en-US" sz="1000" dirty="0" err="1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붙여넣기</a:t>
            </a:r>
            <a:r>
              <a:rPr lang="en-US" altLang="ko-KR" sz="1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"</a:t>
            </a:r>
            <a:r>
              <a:rPr lang="ko-KR" altLang="en-US" sz="1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로 하면 해결</a:t>
            </a:r>
            <a:r>
              <a:rPr lang="en-US" altLang="ko-KR" sz="1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!!</a:t>
            </a:r>
            <a:endParaRPr lang="en-US" altLang="ko-KR" sz="1000" b="1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1377703" y="1969790"/>
            <a:ext cx="890042" cy="163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1163241" y="1960266"/>
            <a:ext cx="216024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9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4716016" y="1700808"/>
            <a:ext cx="3816424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499992" y="1691283"/>
            <a:ext cx="216024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sz="9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544066" y="4719194"/>
            <a:ext cx="8132390" cy="1303548"/>
            <a:chOff x="544066" y="3925652"/>
            <a:chExt cx="8132390" cy="1303548"/>
          </a:xfrm>
        </p:grpSpPr>
        <p:sp>
          <p:nvSpPr>
            <p:cNvPr id="19" name="직사각형 18"/>
            <p:cNvSpPr/>
            <p:nvPr/>
          </p:nvSpPr>
          <p:spPr>
            <a:xfrm>
              <a:off x="544066" y="4167371"/>
              <a:ext cx="8132390" cy="106182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altLang="ko-KR" sz="900" dirty="0" smtClean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start /w </a:t>
              </a:r>
              <a:r>
                <a:rPr lang="en-US" altLang="ko-KR" sz="900" dirty="0" err="1" smtClean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pkgmgr</a:t>
              </a:r>
              <a:r>
                <a:rPr lang="en-US" altLang="ko-KR" sz="900" dirty="0" smtClean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 /l:log.etw /iu:IIS-WebServerRole;IIS-WebServer;IIS-CommonHttpFeatures;IIS-StaticContent;IIS-DefaultDocument;IIS-DirectoryBrowsing;IIS-HttpErrors;IIS-HttpRedirect;IIS-ApplicationDevelopment;IIS-ASPNET;IIS-NetFxExtensibility;IIS-ASP;IIS-CGI;IIS-ISAPIExtensions;IIS-ISAPIFilter;IIS-ServerSideIncludes;IIS-HealthAndDiagnostics;IIS-HttpLogging;IIS-LoggingLibraries;IIS-RequestMonitor;IIS-HttpTracing;IIS-CustomLogging;IIS-Security;IIS-BasicAuthentication;IIS-URLAuthorization;IIS-RequestFiltering;IIS-IPSecurity;IIS-Performance;IIS-HttpCompressionStatic;IIS-HttpCompressionDynamic;IIS-WebServerManagementTools;IIS-ManagementConsole;IIS-ManagementScriptingTools;IIS-ManagementService;IIS-IIS6ManagementCompatibility;IIS-Metabase;IIS-WMICompatibility;IIS-LegacyScripts;IIS-LegacySnapIn;WAS-WindowsActivationService;WAS-ProcessModel;WAS-NetFxEnvironment;WAS-ConfigurationAPI </a:t>
              </a:r>
              <a:endParaRPr lang="ko-KR" altLang="en-US" sz="900" dirty="0">
                <a:solidFill>
                  <a:schemeClr val="tx1"/>
                </a:solidFill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544066" y="3925652"/>
              <a:ext cx="1075606" cy="2308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altLang="ko-KR" sz="900" b="1" dirty="0" smtClean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COPY SOURCE</a:t>
              </a:r>
              <a:endParaRPr lang="ko-KR" altLang="en-US" sz="900" b="1" dirty="0">
                <a:solidFill>
                  <a:schemeClr val="tx1"/>
                </a:solidFill>
                <a:latin typeface="돋움" pitchFamily="50" charset="-127"/>
                <a:ea typeface="돋움" pitchFamily="50" charset="-127"/>
              </a:endParaRPr>
            </a:p>
          </p:txBody>
        </p:sp>
      </p:grpSp>
      <p:sp>
        <p:nvSpPr>
          <p:cNvPr id="17" name="제목 10"/>
          <p:cNvSpPr txBox="1">
            <a:spLocks/>
          </p:cNvSpPr>
          <p:nvPr/>
        </p:nvSpPr>
        <p:spPr>
          <a:xfrm>
            <a:off x="139700" y="327794"/>
            <a:ext cx="8752780" cy="398475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ko-KR" sz="2000" dirty="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Local Sever Setting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직선 연결선 11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251520" y="6534000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그림 14" descr="adc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7585" y="442243"/>
            <a:ext cx="664688" cy="216024"/>
          </a:xfrm>
          <a:prstGeom prst="rect">
            <a:avLst/>
          </a:prstGeom>
        </p:spPr>
      </p:pic>
      <p:sp>
        <p:nvSpPr>
          <p:cNvPr id="10" name="텍스트 개체 틀 13"/>
          <p:cNvSpPr txBox="1">
            <a:spLocks/>
          </p:cNvSpPr>
          <p:nvPr/>
        </p:nvSpPr>
        <p:spPr>
          <a:xfrm>
            <a:off x="467544" y="944563"/>
            <a:ext cx="5256584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2-1.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IIS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세팅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설치완료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23" name="텍스트 개체 틀 13"/>
          <p:cNvSpPr txBox="1">
            <a:spLocks/>
          </p:cNvSpPr>
          <p:nvPr/>
        </p:nvSpPr>
        <p:spPr>
          <a:xfrm>
            <a:off x="6660232" y="1340768"/>
            <a:ext cx="2483768" cy="75507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AutoNum type="arabicPeriod"/>
            </a:pPr>
            <a:r>
              <a:rPr lang="en-US" altLang="ko-KR" sz="1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IIS</a:t>
            </a:r>
            <a:r>
              <a:rPr lang="ko-KR" altLang="en-US" sz="1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가 정상적으로 설치가 됐다면</a:t>
            </a:r>
            <a:r>
              <a:rPr lang="en-US" altLang="ko-KR" sz="1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  <a:hlinkClick r:id="rId4"/>
              </a:rPr>
              <a:t>http://localhost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 err="1" smtClean="0">
                <a:latin typeface="맑은 고딕" pitchFamily="50" charset="-127"/>
                <a:ea typeface="맑은 고딕" pitchFamily="50" charset="-127"/>
              </a:rPr>
              <a:t>연결시</a:t>
            </a:r>
            <a:r>
              <a:rPr lang="en-US" altLang="ko-KR" sz="1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00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좌측과 같은 화면이 보임</a:t>
            </a:r>
            <a:endParaRPr lang="en-US" altLang="ko-KR" sz="1000" b="1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7" name="그림 16" descr="%EC%BA%A1%EC%B2%98dasdsads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1268760"/>
            <a:ext cx="6096000" cy="4991100"/>
          </a:xfrm>
          <a:prstGeom prst="rect">
            <a:avLst/>
          </a:prstGeom>
        </p:spPr>
      </p:pic>
      <p:sp>
        <p:nvSpPr>
          <p:cNvPr id="9" name="제목 10"/>
          <p:cNvSpPr txBox="1">
            <a:spLocks/>
          </p:cNvSpPr>
          <p:nvPr/>
        </p:nvSpPr>
        <p:spPr>
          <a:xfrm>
            <a:off x="139700" y="327794"/>
            <a:ext cx="8752780" cy="398475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ko-KR" sz="2000" dirty="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Local Sever Setting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856" y="1359818"/>
            <a:ext cx="243307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직선 연결선 11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251520" y="6534000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그림 14" descr="adc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07585" y="442243"/>
            <a:ext cx="664688" cy="216024"/>
          </a:xfrm>
          <a:prstGeom prst="rect">
            <a:avLst/>
          </a:prstGeom>
        </p:spPr>
      </p:pic>
      <p:sp>
        <p:nvSpPr>
          <p:cNvPr id="10" name="텍스트 개체 틀 13"/>
          <p:cNvSpPr txBox="1">
            <a:spLocks/>
          </p:cNvSpPr>
          <p:nvPr/>
        </p:nvSpPr>
        <p:spPr>
          <a:xfrm>
            <a:off x="467544" y="944563"/>
            <a:ext cx="5256584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2-2.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IIS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세팅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– SVN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과 연동하기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23" name="텍스트 개체 틀 13"/>
          <p:cNvSpPr txBox="1">
            <a:spLocks/>
          </p:cNvSpPr>
          <p:nvPr/>
        </p:nvSpPr>
        <p:spPr>
          <a:xfrm>
            <a:off x="3203848" y="1340768"/>
            <a:ext cx="5940152" cy="3231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AutoNum type="arabicPeriod"/>
            </a:pP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시작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&gt;</a:t>
            </a:r>
            <a:r>
              <a:rPr lang="en-US" altLang="ko-KR" sz="1000" b="1" dirty="0" err="1" smtClean="0">
                <a:latin typeface="맑은 고딕" pitchFamily="50" charset="-127"/>
                <a:ea typeface="맑은 고딕" pitchFamily="50" charset="-127"/>
              </a:rPr>
              <a:t>iis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라고 검색어입력을 통해 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[IIS(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인터넷 정보서비스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관리자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]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클릭 실행한다</a:t>
            </a:r>
            <a:endParaRPr lang="en-US" altLang="ko-KR" sz="1000" b="1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39553" y="3191645"/>
            <a:ext cx="43204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23528" y="3191644"/>
            <a:ext cx="216024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9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6" name="직선 화살표 연결선 15"/>
          <p:cNvCxnSpPr/>
          <p:nvPr/>
        </p:nvCxnSpPr>
        <p:spPr>
          <a:xfrm>
            <a:off x="2555776" y="1844824"/>
            <a:ext cx="687139" cy="36976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/>
          <p:cNvSpPr/>
          <p:nvPr/>
        </p:nvSpPr>
        <p:spPr>
          <a:xfrm>
            <a:off x="539552" y="2862463"/>
            <a:ext cx="2232248" cy="2064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323528" y="2852936"/>
            <a:ext cx="216024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sz="9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39552" y="1634084"/>
            <a:ext cx="2448272" cy="2107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323528" y="1624558"/>
            <a:ext cx="216024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lang="ko-KR" altLang="en-US" sz="9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 r="50000" b="30498"/>
          <a:stretch>
            <a:fillRect/>
          </a:stretch>
        </p:blipFill>
        <p:spPr bwMode="auto">
          <a:xfrm>
            <a:off x="3275856" y="1772816"/>
            <a:ext cx="4724400" cy="436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직사각형 21"/>
          <p:cNvSpPr/>
          <p:nvPr/>
        </p:nvSpPr>
        <p:spPr>
          <a:xfrm>
            <a:off x="3273226" y="1776958"/>
            <a:ext cx="4727773" cy="43380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텍스트 개체 틀 13"/>
          <p:cNvSpPr txBox="1">
            <a:spLocks/>
          </p:cNvSpPr>
          <p:nvPr/>
        </p:nvSpPr>
        <p:spPr>
          <a:xfrm>
            <a:off x="3203848" y="6169943"/>
            <a:ext cx="5940152" cy="3231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AutoNum type="arabicPeriod"/>
            </a:pP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시작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&gt;</a:t>
            </a:r>
            <a:r>
              <a:rPr lang="en-US" altLang="ko-KR" sz="1000" b="1" dirty="0" err="1" smtClean="0">
                <a:latin typeface="맑은 고딕" pitchFamily="50" charset="-127"/>
                <a:ea typeface="맑은 고딕" pitchFamily="50" charset="-127"/>
              </a:rPr>
              <a:t>iis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라고 검색어입력을 통해 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[IIS(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인터넷 정보서비스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관리자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]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클릭 실행한다</a:t>
            </a:r>
            <a:endParaRPr lang="en-US" altLang="ko-KR" sz="1000" b="1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57203" y="1767433"/>
            <a:ext cx="216024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endParaRPr lang="ko-KR" altLang="en-US" sz="9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3863777" y="3405733"/>
            <a:ext cx="1140271" cy="2042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3647753" y="3396208"/>
            <a:ext cx="216024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endParaRPr lang="ko-KR" altLang="en-US" sz="9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4701977" y="4720183"/>
            <a:ext cx="1784548" cy="1947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4485953" y="4710658"/>
            <a:ext cx="216024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6</a:t>
            </a:r>
            <a:endParaRPr lang="ko-KR" altLang="en-US" sz="9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6492677" y="5710783"/>
            <a:ext cx="1241623" cy="1947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6276653" y="5701258"/>
            <a:ext cx="216024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6</a:t>
            </a:r>
            <a:endParaRPr lang="ko-KR" altLang="en-US" sz="9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제목 10"/>
          <p:cNvSpPr txBox="1">
            <a:spLocks/>
          </p:cNvSpPr>
          <p:nvPr/>
        </p:nvSpPr>
        <p:spPr>
          <a:xfrm>
            <a:off x="139700" y="327794"/>
            <a:ext cx="8752780" cy="398475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ko-KR" sz="2000" dirty="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Local Sever Setting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43815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직선 연결선 11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251520" y="6534000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그림 14" descr="adc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07585" y="442243"/>
            <a:ext cx="664688" cy="216024"/>
          </a:xfrm>
          <a:prstGeom prst="rect">
            <a:avLst/>
          </a:prstGeom>
        </p:spPr>
      </p:pic>
      <p:sp>
        <p:nvSpPr>
          <p:cNvPr id="10" name="텍스트 개체 틀 13"/>
          <p:cNvSpPr txBox="1">
            <a:spLocks/>
          </p:cNvSpPr>
          <p:nvPr/>
        </p:nvSpPr>
        <p:spPr>
          <a:xfrm>
            <a:off x="467544" y="944563"/>
            <a:ext cx="5256584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2-2.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IIS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세팅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– SVN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과 연동하기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23" name="텍스트 개체 틀 13"/>
          <p:cNvSpPr txBox="1">
            <a:spLocks/>
          </p:cNvSpPr>
          <p:nvPr/>
        </p:nvSpPr>
        <p:spPr>
          <a:xfrm>
            <a:off x="5148064" y="1340768"/>
            <a:ext cx="3888432" cy="55399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AutoNum type="arabicPeriod"/>
            </a:pP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실제경로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]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에 설정된 부분을 본인 로컬의 작업경로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(SVN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에 세팅한 본인 작업경로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로 </a:t>
            </a:r>
            <a:r>
              <a:rPr lang="ko-KR" altLang="en-US" sz="1000" dirty="0" err="1" smtClean="0">
                <a:latin typeface="맑은 고딕" pitchFamily="50" charset="-127"/>
                <a:ea typeface="맑은 고딕" pitchFamily="50" charset="-127"/>
              </a:rPr>
              <a:t>세팅해줌</a:t>
            </a:r>
            <a:endParaRPr lang="en-US" altLang="ko-KR" sz="1000" b="1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9552" y="2051322"/>
            <a:ext cx="216024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9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2475" y="2079898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직사각형 31"/>
          <p:cNvSpPr/>
          <p:nvPr/>
        </p:nvSpPr>
        <p:spPr>
          <a:xfrm>
            <a:off x="755576" y="2060848"/>
            <a:ext cx="403244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1557189" y="4689747"/>
            <a:ext cx="216024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sz="9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1773213" y="4699273"/>
            <a:ext cx="864096" cy="2323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6" name="직선 화살표 연결선 35"/>
          <p:cNvCxnSpPr/>
          <p:nvPr/>
        </p:nvCxnSpPr>
        <p:spPr>
          <a:xfrm flipH="1">
            <a:off x="2339752" y="2204864"/>
            <a:ext cx="2304256" cy="25202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제목 10"/>
          <p:cNvSpPr txBox="1">
            <a:spLocks/>
          </p:cNvSpPr>
          <p:nvPr/>
        </p:nvSpPr>
        <p:spPr>
          <a:xfrm>
            <a:off x="139700" y="327794"/>
            <a:ext cx="8752780" cy="398475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ko-KR" sz="2000" dirty="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Local Sever Setting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b="24401"/>
          <a:stretch>
            <a:fillRect/>
          </a:stretch>
        </p:blipFill>
        <p:spPr bwMode="auto">
          <a:xfrm>
            <a:off x="539552" y="1340768"/>
            <a:ext cx="687705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직선 연결선 11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251520" y="6534000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그림 14" descr="adc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07585" y="442243"/>
            <a:ext cx="664688" cy="216024"/>
          </a:xfrm>
          <a:prstGeom prst="rect">
            <a:avLst/>
          </a:prstGeom>
        </p:spPr>
      </p:pic>
      <p:sp>
        <p:nvSpPr>
          <p:cNvPr id="10" name="텍스트 개체 틀 13"/>
          <p:cNvSpPr txBox="1">
            <a:spLocks/>
          </p:cNvSpPr>
          <p:nvPr/>
        </p:nvSpPr>
        <p:spPr>
          <a:xfrm>
            <a:off x="467544" y="944563"/>
            <a:ext cx="5256584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2-2.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IIS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세팅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– SVN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과 연동하기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23" name="텍스트 개체 틀 13"/>
          <p:cNvSpPr txBox="1">
            <a:spLocks/>
          </p:cNvSpPr>
          <p:nvPr/>
        </p:nvSpPr>
        <p:spPr>
          <a:xfrm>
            <a:off x="539552" y="5085184"/>
            <a:ext cx="7848872" cy="10618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AutoNum type="arabicPeriod"/>
            </a:pP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  <a:hlinkClick r:id="rId5"/>
              </a:rPr>
              <a:t>http://localhost/front/test/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b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을 클릭하여 위와 같은 화면이 출력되면 정상적으로 설치가 완료된 것임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en-US" altLang="ko-KR" sz="14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4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4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* </a:t>
            </a:r>
            <a:r>
              <a:rPr lang="ko-KR" altLang="en-US" sz="14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해당 폴더 내에 </a:t>
            </a:r>
            <a:r>
              <a:rPr lang="en-US" altLang="ko-KR" sz="14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hlinkClick r:id="rId6" action="ppaction://hlinkfile"/>
              </a:rPr>
              <a:t>index.html</a:t>
            </a:r>
            <a:r>
              <a:rPr lang="ko-KR" altLang="en-US" sz="14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을 다운 받아서 넣고 확인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10891" y="1834159"/>
            <a:ext cx="216024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9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539551" y="1340768"/>
            <a:ext cx="6880423" cy="36724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1619672" y="1844824"/>
            <a:ext cx="3600400" cy="2411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0"/>
          <p:cNvSpPr txBox="1">
            <a:spLocks/>
          </p:cNvSpPr>
          <p:nvPr/>
        </p:nvSpPr>
        <p:spPr>
          <a:xfrm>
            <a:off x="139700" y="327794"/>
            <a:ext cx="8752780" cy="398475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ko-KR" sz="2000" dirty="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Local Sever Setting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302840" y="2313449"/>
            <a:ext cx="6357392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>
              <a:spcBef>
                <a:spcPct val="0"/>
              </a:spcBef>
              <a:defRPr/>
            </a:pPr>
            <a:r>
              <a:rPr lang="en-US" altLang="ko-KR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3. FTP Setting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824226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직선 연결선 11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251520" y="6534000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텍스트 개체 틀 13"/>
          <p:cNvSpPr>
            <a:spLocks noGrp="1"/>
          </p:cNvSpPr>
          <p:nvPr>
            <p:ph type="body" idx="4294967295"/>
          </p:nvPr>
        </p:nvSpPr>
        <p:spPr>
          <a:xfrm>
            <a:off x="539552" y="5589240"/>
            <a:ext cx="7488832" cy="781752"/>
          </a:xfr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IP : 192.168.211.90        -   PORT : 21002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1400" b="0" dirty="0" smtClean="0">
                <a:latin typeface="맑은 고딕" pitchFamily="50" charset="-127"/>
                <a:ea typeface="맑은 고딕" pitchFamily="50" charset="-127"/>
              </a:rPr>
              <a:t>ID : </a:t>
            </a:r>
            <a:r>
              <a:rPr lang="en-US" altLang="ko-KR" sz="1400" b="0" dirty="0" err="1" smtClean="0">
                <a:latin typeface="맑은 고딕" pitchFamily="50" charset="-127"/>
                <a:ea typeface="맑은 고딕" pitchFamily="50" charset="-127"/>
              </a:rPr>
              <a:t>adcap</a:t>
            </a:r>
            <a:r>
              <a:rPr lang="en-US" altLang="ko-KR" sz="1400" b="0" dirty="0" smtClean="0">
                <a:latin typeface="맑은 고딕" pitchFamily="50" charset="-127"/>
                <a:ea typeface="맑은 고딕" pitchFamily="50" charset="-127"/>
              </a:rPr>
              <a:t>                   -  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PW : 0902</a:t>
            </a:r>
            <a:endParaRPr lang="en-US" altLang="ko-KR" sz="1400" b="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5" name="그림 14" descr="adc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7585" y="442243"/>
            <a:ext cx="664688" cy="216024"/>
          </a:xfrm>
          <a:prstGeom prst="rect">
            <a:avLst/>
          </a:prstGeom>
        </p:spPr>
      </p:pic>
      <p:sp>
        <p:nvSpPr>
          <p:cNvPr id="8" name="텍스트 개체 틀 13"/>
          <p:cNvSpPr txBox="1">
            <a:spLocks/>
          </p:cNvSpPr>
          <p:nvPr/>
        </p:nvSpPr>
        <p:spPr>
          <a:xfrm>
            <a:off x="467544" y="944563"/>
            <a:ext cx="4382765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3-1. </a:t>
            </a:r>
            <a:r>
              <a:rPr kumimoji="0" lang="ko-K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파일서버 </a:t>
            </a:r>
            <a:r>
              <a:rPr kumimoji="0" lang="ko-KR" alt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세팅</a:t>
            </a:r>
            <a:r>
              <a:rPr kumimoji="0" lang="ko-K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</a:t>
            </a: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– </a:t>
            </a:r>
            <a:r>
              <a:rPr kumimoji="0" lang="ko-KR" alt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파일질라</a:t>
            </a: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FTP </a:t>
            </a:r>
            <a:r>
              <a:rPr kumimoji="0" lang="ko-K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설정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 r="74431" b="67850"/>
          <a:stretch>
            <a:fillRect/>
          </a:stretch>
        </p:blipFill>
        <p:spPr bwMode="auto">
          <a:xfrm>
            <a:off x="539552" y="1412776"/>
            <a:ext cx="216024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r="74402"/>
          <a:stretch>
            <a:fillRect/>
          </a:stretch>
        </p:blipFill>
        <p:spPr bwMode="auto">
          <a:xfrm>
            <a:off x="539552" y="4077072"/>
            <a:ext cx="216024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직사각형 15"/>
          <p:cNvSpPr/>
          <p:nvPr/>
        </p:nvSpPr>
        <p:spPr>
          <a:xfrm>
            <a:off x="539551" y="1628800"/>
            <a:ext cx="555823" cy="1988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691951" y="1828826"/>
            <a:ext cx="1193999" cy="1988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606226" y="4511824"/>
            <a:ext cx="365373" cy="213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323528" y="1619275"/>
            <a:ext cx="216024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9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4978" y="1819300"/>
            <a:ext cx="216024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sz="9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0203" y="4498876"/>
            <a:ext cx="216024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9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1268760"/>
            <a:ext cx="60769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직사각형 23"/>
          <p:cNvSpPr/>
          <p:nvPr/>
        </p:nvSpPr>
        <p:spPr>
          <a:xfrm>
            <a:off x="4952999" y="1762125"/>
            <a:ext cx="3819526" cy="20288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4724078" y="1752625"/>
            <a:ext cx="216024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lang="ko-KR" altLang="en-US" sz="9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11577" y="3306959"/>
            <a:ext cx="1368152" cy="174851"/>
          </a:xfrm>
          <a:prstGeom prst="rect">
            <a:avLst/>
          </a:prstGeom>
          <a:solidFill>
            <a:schemeClr val="bg1"/>
          </a:solidFill>
        </p:spPr>
        <p:txBody>
          <a:bodyPr wrap="square" tIns="18000" bIns="18000" rtlCol="0" anchor="ctr">
            <a:spAutoFit/>
          </a:bodyPr>
          <a:lstStyle/>
          <a:p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0902</a:t>
            </a:r>
            <a:endParaRPr lang="ko-KR" altLang="en-US" sz="9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25" name="제목 10"/>
          <p:cNvSpPr txBox="1">
            <a:spLocks/>
          </p:cNvSpPr>
          <p:nvPr/>
        </p:nvSpPr>
        <p:spPr>
          <a:xfrm>
            <a:off x="139700" y="327794"/>
            <a:ext cx="8752780" cy="398475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ko-KR" sz="2000" dirty="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FTP Setting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79512" y="3173487"/>
            <a:ext cx="6552728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ko-KR" altLang="en-US" sz="32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감사합니다</a:t>
            </a:r>
            <a:endParaRPr lang="ko-KR" altLang="en-US" sz="320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501008"/>
            <a:ext cx="1296144" cy="27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ko-KR" altLang="en-US" sz="1400" spc="-15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목차</a:t>
            </a:r>
            <a:endParaRPr lang="ko-KR" altLang="en-US" sz="1400" spc="-15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4135393"/>
            <a:ext cx="1656184" cy="31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ko-KR" sz="1000" b="1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PROJECT SETTING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32112" y="4116343"/>
            <a:ext cx="19918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ts val="2000"/>
              </a:lnSpc>
              <a:buAutoNum type="arabicPeriod"/>
            </a:pPr>
            <a:r>
              <a:rPr lang="en-US" altLang="ko-KR" sz="10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Dreamweaver</a:t>
            </a:r>
            <a:r>
              <a:rPr lang="ko-KR" altLang="en-US" sz="10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Setting</a:t>
            </a:r>
          </a:p>
          <a:p>
            <a:pPr marL="228600" indent="-228600">
              <a:lnSpc>
                <a:spcPts val="2000"/>
              </a:lnSpc>
              <a:buAutoNum type="arabicPeriod"/>
            </a:pPr>
            <a:r>
              <a:rPr lang="en-US" altLang="ko-KR" sz="10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IIS </a:t>
            </a:r>
            <a:r>
              <a:rPr lang="en-US" altLang="ko-KR" sz="10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Setting</a:t>
            </a:r>
            <a:endParaRPr lang="en-US" altLang="ko-KR" sz="1000" dirty="0" smtClean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</a:endParaRPr>
          </a:p>
          <a:p>
            <a:pPr marL="228600" indent="-228600">
              <a:lnSpc>
                <a:spcPts val="2000"/>
              </a:lnSpc>
              <a:buAutoNum type="arabicPeriod"/>
            </a:pPr>
            <a:r>
              <a:rPr lang="en-US" altLang="ko-KR" sz="10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FTP </a:t>
            </a:r>
            <a:r>
              <a:rPr lang="en-US" altLang="ko-KR" sz="10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Setting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251520" y="4430336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251520" y="4689070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251520" y="4947804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251520" y="5206538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51520" y="4171602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251520" y="5462154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251520" y="5707825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251520" y="5969082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251520" y="6230339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2850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302840" y="2313449"/>
            <a:ext cx="6357392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>
              <a:spcBef>
                <a:spcPct val="0"/>
              </a:spcBef>
              <a:defRPr/>
            </a:pPr>
            <a:r>
              <a:rPr lang="en-US" altLang="ko-KR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1</a:t>
            </a:r>
            <a:r>
              <a:rPr lang="en-US" altLang="ko-KR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. </a:t>
            </a:r>
            <a:r>
              <a:rPr lang="en-US" altLang="ko-KR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Dreamweaver Setting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직선 연결선 11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251520" y="6534000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그림 14" descr="adc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7585" y="442243"/>
            <a:ext cx="664688" cy="216024"/>
          </a:xfrm>
          <a:prstGeom prst="rect">
            <a:avLst/>
          </a:prstGeom>
        </p:spPr>
      </p:pic>
      <p:sp>
        <p:nvSpPr>
          <p:cNvPr id="10" name="텍스트 개체 틀 13"/>
          <p:cNvSpPr txBox="1">
            <a:spLocks/>
          </p:cNvSpPr>
          <p:nvPr/>
        </p:nvSpPr>
        <p:spPr>
          <a:xfrm>
            <a:off x="467544" y="944563"/>
            <a:ext cx="3241675" cy="30777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1-1</a:t>
            </a: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.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드림위버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사이트매니저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세팅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r="33071" b="83732"/>
          <a:stretch>
            <a:fillRect/>
          </a:stretch>
        </p:blipFill>
        <p:spPr bwMode="auto">
          <a:xfrm>
            <a:off x="539552" y="1268760"/>
            <a:ext cx="633670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780928"/>
            <a:ext cx="3168352" cy="2824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직사각형 21"/>
          <p:cNvSpPr/>
          <p:nvPr/>
        </p:nvSpPr>
        <p:spPr>
          <a:xfrm>
            <a:off x="3870970" y="1590700"/>
            <a:ext cx="424805" cy="2095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899592" y="3140968"/>
            <a:ext cx="172819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654947" y="1581175"/>
            <a:ext cx="216024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9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2619" y="3131442"/>
            <a:ext cx="216024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9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3854251" y="1819300"/>
            <a:ext cx="2937074" cy="199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3657278" y="1809775"/>
            <a:ext cx="216024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sz="9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899592" y="4045843"/>
            <a:ext cx="172819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702619" y="4036317"/>
            <a:ext cx="216024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sz="9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텍스트 개체 틀 13"/>
          <p:cNvSpPr txBox="1">
            <a:spLocks/>
          </p:cNvSpPr>
          <p:nvPr/>
        </p:nvSpPr>
        <p:spPr>
          <a:xfrm>
            <a:off x="4067944" y="2708920"/>
            <a:ext cx="3960440" cy="142808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ko-KR" altLang="en-US" sz="1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드림위버</a:t>
            </a:r>
            <a:r>
              <a:rPr kumimoji="0" lang="ko-KR" alt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</a:t>
            </a:r>
            <a:r>
              <a:rPr kumimoji="0" lang="en-US" altLang="ko-KR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[</a:t>
            </a:r>
            <a:r>
              <a:rPr kumimoji="0" lang="ko-KR" alt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메뉴</a:t>
            </a:r>
            <a:r>
              <a:rPr kumimoji="0" lang="en-US" altLang="ko-KR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&gt;site&gt;new site] </a:t>
            </a:r>
            <a:r>
              <a:rPr kumimoji="0" lang="ko-KR" alt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선택</a:t>
            </a:r>
            <a:endParaRPr kumimoji="0" lang="en-US" altLang="ko-KR" sz="1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ko-KR" altLang="en-US" sz="1400" baseline="0" dirty="0" err="1" smtClean="0">
                <a:latin typeface="맑은 고딕" pitchFamily="50" charset="-127"/>
                <a:ea typeface="맑은 고딕" pitchFamily="50" charset="-127"/>
              </a:rPr>
              <a:t>드림위버</a:t>
            </a:r>
            <a:r>
              <a:rPr lang="ko-KR" altLang="en-US" sz="1400" baseline="0" dirty="0" smtClean="0">
                <a:latin typeface="맑은 고딕" pitchFamily="50" charset="-127"/>
                <a:ea typeface="맑은 고딕" pitchFamily="50" charset="-127"/>
              </a:rPr>
              <a:t> 패널 중 좌측 화면과 같은 사이트관리자 패널의 </a:t>
            </a:r>
            <a:r>
              <a:rPr lang="ko-KR" altLang="en-US" sz="1400" baseline="0" dirty="0" err="1" smtClean="0">
                <a:latin typeface="맑은 고딕" pitchFamily="50" charset="-127"/>
                <a:ea typeface="맑은 고딕" pitchFamily="50" charset="-127"/>
              </a:rPr>
              <a:t>셀렉트를</a:t>
            </a:r>
            <a:r>
              <a:rPr lang="ko-KR" altLang="en-US" sz="1400" baseline="0" dirty="0" smtClean="0">
                <a:latin typeface="맑은 고딕" pitchFamily="50" charset="-127"/>
                <a:ea typeface="맑은 고딕" pitchFamily="50" charset="-127"/>
              </a:rPr>
              <a:t> 선택하여 </a:t>
            </a:r>
            <a:r>
              <a:rPr lang="en-US" altLang="ko-KR" sz="1400" baseline="0" dirty="0" smtClean="0">
                <a:latin typeface="맑은 고딕" pitchFamily="50" charset="-127"/>
                <a:ea typeface="맑은 고딕" pitchFamily="50" charset="-127"/>
              </a:rPr>
              <a:t>[Manage Sites] </a:t>
            </a:r>
            <a:r>
              <a:rPr lang="ko-KR" altLang="en-US" sz="1400" baseline="0" dirty="0" smtClean="0">
                <a:latin typeface="맑은 고딕" pitchFamily="50" charset="-127"/>
                <a:ea typeface="맑은 고딕" pitchFamily="50" charset="-127"/>
              </a:rPr>
              <a:t>클릭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7990" y="3199233"/>
            <a:ext cx="1343769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0" rIns="72000" bIns="0" rtlCol="0">
            <a:spAutoFit/>
          </a:bodyPr>
          <a:lstStyle/>
          <a:p>
            <a:r>
              <a:rPr lang="en-US" altLang="ko-KR" sz="900" dirty="0" err="1" smtClean="0"/>
              <a:t>projectName</a:t>
            </a:r>
            <a:endParaRPr lang="ko-KR" altLang="en-US" sz="900" dirty="0"/>
          </a:p>
        </p:txBody>
      </p:sp>
      <p:sp>
        <p:nvSpPr>
          <p:cNvPr id="19" name="제목 10"/>
          <p:cNvSpPr txBox="1">
            <a:spLocks/>
          </p:cNvSpPr>
          <p:nvPr/>
        </p:nvSpPr>
        <p:spPr>
          <a:xfrm>
            <a:off x="139700" y="327794"/>
            <a:ext cx="8752780" cy="398475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ko-KR" sz="2000" dirty="0" smtClean="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PROJECT </a:t>
            </a:r>
            <a:r>
              <a:rPr lang="en-US" altLang="ko-KR" sz="2000" dirty="0" smtClean="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SETTING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654367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직선 연결선 11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251520" y="6534000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그림 14" descr="adc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07585" y="442243"/>
            <a:ext cx="664688" cy="216024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347864" y="2852936"/>
            <a:ext cx="288032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347864" y="3138686"/>
            <a:ext cx="3168352" cy="2183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6228184" y="2852936"/>
            <a:ext cx="216024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sz="9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32984" y="3129161"/>
            <a:ext cx="216024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lang="ko-KR" altLang="en-US" sz="9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텍스트 개체 틀 13"/>
          <p:cNvSpPr txBox="1">
            <a:spLocks/>
          </p:cNvSpPr>
          <p:nvPr/>
        </p:nvSpPr>
        <p:spPr>
          <a:xfrm>
            <a:off x="3275856" y="3429000"/>
            <a:ext cx="3241675" cy="114800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en-US" altLang="ko-KR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Site </a:t>
            </a:r>
            <a:r>
              <a:rPr kumimoji="0" lang="ko-KR" alt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탭 선택</a:t>
            </a:r>
            <a:endParaRPr kumimoji="0" lang="en-US" altLang="ko-KR" sz="1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ko-KR" alt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프로젝트 명 기입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본인 로컬에 저장될 폴더 선택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57039" y="1548010"/>
            <a:ext cx="1710705" cy="2248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2267744" y="1548011"/>
            <a:ext cx="216024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9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65426" y="2910244"/>
            <a:ext cx="1343769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0" rIns="72000" bIns="0" rtlCol="0">
            <a:spAutoFit/>
          </a:bodyPr>
          <a:lstStyle/>
          <a:p>
            <a:r>
              <a:rPr lang="en-US" altLang="ko-KR" sz="900" dirty="0" err="1" smtClean="0"/>
              <a:t>projectName</a:t>
            </a:r>
            <a:endParaRPr lang="ko-KR" altLang="en-US" sz="900" dirty="0"/>
          </a:p>
        </p:txBody>
      </p:sp>
      <p:sp>
        <p:nvSpPr>
          <p:cNvPr id="10" name="텍스트 개체 틀 13"/>
          <p:cNvSpPr txBox="1">
            <a:spLocks/>
          </p:cNvSpPr>
          <p:nvPr/>
        </p:nvSpPr>
        <p:spPr>
          <a:xfrm>
            <a:off x="467544" y="944563"/>
            <a:ext cx="3241675" cy="30777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1-1</a:t>
            </a: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. </a:t>
            </a:r>
            <a:r>
              <a:rPr kumimoji="0" lang="ko-KR" alt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드림위버</a:t>
            </a:r>
            <a:r>
              <a:rPr kumimoji="0" lang="ko-K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사이트매니저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세팅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25" name="제목 10"/>
          <p:cNvSpPr txBox="1">
            <a:spLocks/>
          </p:cNvSpPr>
          <p:nvPr/>
        </p:nvSpPr>
        <p:spPr>
          <a:xfrm>
            <a:off x="139700" y="327794"/>
            <a:ext cx="8752780" cy="398475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ko-KR" sz="2000" dirty="0" smtClean="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PROJECT </a:t>
            </a:r>
            <a:r>
              <a:rPr lang="en-US" altLang="ko-KR" sz="2000" dirty="0" smtClean="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SETTING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80" y="1339200"/>
            <a:ext cx="65532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직선 연결선 11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251520" y="6534000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그림 14" descr="adc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07585" y="442243"/>
            <a:ext cx="664688" cy="216024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2375520" y="4403204"/>
            <a:ext cx="2522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2365995" y="4172372"/>
            <a:ext cx="216024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sz="9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57039" y="1700808"/>
            <a:ext cx="1710705" cy="2248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2267744" y="1700809"/>
            <a:ext cx="216024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9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텍스트 개체 틀 13"/>
          <p:cNvSpPr txBox="1">
            <a:spLocks/>
          </p:cNvSpPr>
          <p:nvPr/>
        </p:nvSpPr>
        <p:spPr>
          <a:xfrm>
            <a:off x="467544" y="944563"/>
            <a:ext cx="3241675" cy="30777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1-2. </a:t>
            </a:r>
            <a:r>
              <a:rPr kumimoji="0" lang="ko-KR" alt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드림위버</a:t>
            </a:r>
            <a:r>
              <a:rPr kumimoji="0" lang="ko-K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사이트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FTP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연동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세</a:t>
            </a:r>
            <a:r>
              <a:rPr lang="ko-KR" altLang="en-US" sz="1400" dirty="0" err="1">
                <a:latin typeface="맑은 고딕" pitchFamily="50" charset="-127"/>
                <a:ea typeface="맑은 고딕" pitchFamily="50" charset="-127"/>
              </a:rPr>
              <a:t>팅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25" name="제목 10"/>
          <p:cNvSpPr txBox="1">
            <a:spLocks/>
          </p:cNvSpPr>
          <p:nvPr/>
        </p:nvSpPr>
        <p:spPr>
          <a:xfrm>
            <a:off x="139700" y="327794"/>
            <a:ext cx="8752780" cy="398475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ko-KR" sz="2000" dirty="0" smtClean="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PROJECT </a:t>
            </a:r>
            <a:r>
              <a:rPr lang="en-US" altLang="ko-KR" sz="2000" dirty="0" smtClean="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SETTING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26" name="텍스트 개체 틀 13"/>
          <p:cNvSpPr txBox="1">
            <a:spLocks/>
          </p:cNvSpPr>
          <p:nvPr/>
        </p:nvSpPr>
        <p:spPr>
          <a:xfrm>
            <a:off x="3275856" y="3068960"/>
            <a:ext cx="3241675" cy="78175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en-US" altLang="ko-KR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S</a:t>
            </a:r>
            <a:r>
              <a:rPr lang="en-US" altLang="ko-KR" sz="1400" dirty="0" err="1" smtClean="0">
                <a:latin typeface="맑은 고딕" pitchFamily="50" charset="-127"/>
                <a:ea typeface="맑은 고딕" pitchFamily="50" charset="-127"/>
              </a:rPr>
              <a:t>ervers</a:t>
            </a:r>
            <a:r>
              <a:rPr kumimoji="0" lang="en-US" altLang="ko-KR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</a:t>
            </a:r>
            <a:r>
              <a:rPr kumimoji="0" lang="ko-KR" alt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탭 선택</a:t>
            </a:r>
            <a:endParaRPr kumimoji="0" lang="en-US" altLang="ko-KR" sz="1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en-US" altLang="ko-KR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[+ : add new servers] </a:t>
            </a:r>
            <a:r>
              <a:rPr kumimoji="0" lang="ko-KR" alt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클릭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173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339200"/>
            <a:ext cx="42862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직선 연결선 11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251520" y="6534000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그림 14" descr="adc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07585" y="442243"/>
            <a:ext cx="664688" cy="216024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1724025" y="1681758"/>
            <a:ext cx="2127895" cy="2308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3851920" y="1681759"/>
            <a:ext cx="216024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9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텍스트 개체 틀 13"/>
          <p:cNvSpPr txBox="1">
            <a:spLocks/>
          </p:cNvSpPr>
          <p:nvPr/>
        </p:nvSpPr>
        <p:spPr>
          <a:xfrm>
            <a:off x="467544" y="944563"/>
            <a:ext cx="3241675" cy="30777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1-2. </a:t>
            </a:r>
            <a:r>
              <a:rPr kumimoji="0" lang="ko-KR" alt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드림위버</a:t>
            </a:r>
            <a:r>
              <a:rPr kumimoji="0" lang="ko-K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사이트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FTP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연동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세</a:t>
            </a:r>
            <a:r>
              <a:rPr lang="ko-KR" altLang="en-US" sz="1400" dirty="0" err="1">
                <a:latin typeface="맑은 고딕" pitchFamily="50" charset="-127"/>
                <a:ea typeface="맑은 고딕" pitchFamily="50" charset="-127"/>
              </a:rPr>
              <a:t>팅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25" name="제목 10"/>
          <p:cNvSpPr txBox="1">
            <a:spLocks/>
          </p:cNvSpPr>
          <p:nvPr/>
        </p:nvSpPr>
        <p:spPr>
          <a:xfrm>
            <a:off x="139700" y="327794"/>
            <a:ext cx="8752780" cy="398475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ko-KR" sz="2000" dirty="0" smtClean="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PROJECT </a:t>
            </a:r>
            <a:r>
              <a:rPr lang="en-US" altLang="ko-KR" sz="2000" dirty="0" smtClean="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SETTING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724025" y="2243733"/>
            <a:ext cx="2127895" cy="2308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851920" y="2243734"/>
            <a:ext cx="216024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sz="9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724025" y="2539008"/>
            <a:ext cx="2127895" cy="2308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3851920" y="2539009"/>
            <a:ext cx="216024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lang="ko-KR" altLang="en-US" sz="9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724026" y="2824758"/>
            <a:ext cx="2594620" cy="2308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318645" y="2824759"/>
            <a:ext cx="216024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endParaRPr lang="ko-KR" altLang="en-US" sz="9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1724025" y="3405783"/>
            <a:ext cx="2127895" cy="2308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3851920" y="3405784"/>
            <a:ext cx="216024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endParaRPr lang="ko-KR" altLang="en-US" sz="9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724025" y="3701058"/>
            <a:ext cx="2127895" cy="2308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3851920" y="3701059"/>
            <a:ext cx="216024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6</a:t>
            </a:r>
            <a:endParaRPr lang="ko-KR" altLang="en-US" sz="9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텍스트 개체 틀 13"/>
          <p:cNvSpPr txBox="1">
            <a:spLocks/>
          </p:cNvSpPr>
          <p:nvPr/>
        </p:nvSpPr>
        <p:spPr>
          <a:xfrm>
            <a:off x="5004048" y="1339200"/>
            <a:ext cx="3744416" cy="46812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Server Name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작성</a:t>
            </a:r>
            <a:endParaRPr kumimoji="0" lang="en-US" altLang="ko-KR" sz="1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ko-KR" altLang="en-US" sz="1400" noProof="0" dirty="0" smtClean="0">
                <a:latin typeface="맑은 고딕" pitchFamily="50" charset="-127"/>
                <a:ea typeface="맑은 고딕" pitchFamily="50" charset="-127"/>
              </a:rPr>
              <a:t>연결하고자 하는 </a:t>
            </a:r>
            <a:r>
              <a:rPr lang="en-US" altLang="ko-KR" sz="1400" noProof="0" dirty="0" smtClean="0">
                <a:latin typeface="맑은 고딕" pitchFamily="50" charset="-127"/>
                <a:ea typeface="맑은 고딕" pitchFamily="50" charset="-127"/>
              </a:rPr>
              <a:t>FTP </a:t>
            </a:r>
            <a:r>
              <a:rPr lang="ko-KR" altLang="en-US" sz="1400" noProof="0" dirty="0" smtClean="0">
                <a:latin typeface="맑은 고딕" pitchFamily="50" charset="-127"/>
                <a:ea typeface="맑은 고딕" pitchFamily="50" charset="-127"/>
              </a:rPr>
              <a:t>주소 및 포트 설정</a:t>
            </a:r>
            <a:endParaRPr lang="en-US" altLang="ko-KR" sz="1400" noProof="0" dirty="0" smtClean="0">
              <a:latin typeface="맑은 고딕" pitchFamily="50" charset="-127"/>
              <a:ea typeface="맑은 고딕" pitchFamily="50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ko-KR" altLang="en-US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계정 </a:t>
            </a:r>
            <a:r>
              <a:rPr kumimoji="0" lang="en-US" altLang="ko-KR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ID </a:t>
            </a:r>
            <a:r>
              <a:rPr kumimoji="0" lang="ko-KR" altLang="en-US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입력</a:t>
            </a:r>
            <a:endParaRPr kumimoji="0" lang="en-US" altLang="ko-KR" sz="14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ko-KR" altLang="en-US" sz="1400" noProof="0" dirty="0" smtClean="0">
                <a:latin typeface="맑은 고딕" pitchFamily="50" charset="-127"/>
                <a:ea typeface="맑은 고딕" pitchFamily="50" charset="-127"/>
              </a:rPr>
              <a:t>계정 비밀번호 입력</a:t>
            </a:r>
            <a:endParaRPr lang="en-US" altLang="ko-KR" sz="1400" noProof="0" dirty="0" smtClean="0">
              <a:latin typeface="맑은 고딕" pitchFamily="50" charset="-127"/>
              <a:ea typeface="맑은 고딕" pitchFamily="50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en-US" altLang="ko-KR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Root directory </a:t>
            </a:r>
            <a:r>
              <a:rPr kumimoji="0" lang="ko-KR" altLang="en-US" sz="14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입력시</a:t>
            </a:r>
            <a:r>
              <a:rPr kumimoji="0" lang="ko-KR" altLang="en-US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지정된 폴더를 바로 확인할 수 있음</a:t>
            </a:r>
            <a:r>
              <a:rPr kumimoji="0" lang="en-US" altLang="ko-KR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(</a:t>
            </a:r>
            <a:r>
              <a:rPr kumimoji="0" lang="ko-KR" altLang="en-US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선택사항</a:t>
            </a:r>
            <a:r>
              <a:rPr kumimoji="0" lang="en-US" altLang="ko-KR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)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AutoNum type="arabicPeriod"/>
              <a:defRPr/>
            </a:pP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Root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directory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로 연결되는 기본 </a:t>
            </a:r>
            <a:r>
              <a:rPr lang="en-US" altLang="ko-KR" sz="1400" dirty="0" err="1" smtClean="0">
                <a:latin typeface="맑은 고딕" pitchFamily="50" charset="-127"/>
                <a:ea typeface="맑은 고딕" pitchFamily="50" charset="-127"/>
              </a:rPr>
              <a:t>Url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b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설정 가능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선택사항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AutoNum type="arabicPeriod"/>
              <a:defRPr/>
            </a:pP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AutoNum type="arabicPeriod"/>
              <a:defRPr/>
            </a:pP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AutoNum type="arabicPeriod"/>
              <a:defRPr/>
            </a:pP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lvl="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접속 정보가 제대로 연결됐는지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[TEST]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버튼을 클릭해서 확인가능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63688" y="1727925"/>
            <a:ext cx="1343769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0" rIns="72000" bIns="0" rtlCol="0">
            <a:spAutoFit/>
          </a:bodyPr>
          <a:lstStyle/>
          <a:p>
            <a:r>
              <a:rPr lang="en-US" altLang="ko-KR" sz="900" dirty="0" err="1" smtClean="0"/>
              <a:t>projectName</a:t>
            </a:r>
            <a:endParaRPr lang="ko-KR" altLang="en-US" sz="900" dirty="0"/>
          </a:p>
        </p:txBody>
      </p:sp>
      <p:sp>
        <p:nvSpPr>
          <p:cNvPr id="34" name="TextBox 33"/>
          <p:cNvSpPr txBox="1"/>
          <p:nvPr/>
        </p:nvSpPr>
        <p:spPr>
          <a:xfrm>
            <a:off x="1763688" y="2594700"/>
            <a:ext cx="1945531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0" rIns="72000" bIns="0" rtlCol="0">
            <a:spAutoFit/>
          </a:bodyPr>
          <a:lstStyle/>
          <a:p>
            <a:r>
              <a:rPr lang="en-US" altLang="ko-KR" sz="900" dirty="0" smtClean="0"/>
              <a:t>FTP </a:t>
            </a:r>
            <a:r>
              <a:rPr lang="ko-KR" altLang="en-US" sz="900" dirty="0" smtClean="0"/>
              <a:t>접속계정 </a:t>
            </a:r>
            <a:r>
              <a:rPr lang="en-US" altLang="ko-KR" sz="900" b="1" dirty="0">
                <a:solidFill>
                  <a:srgbClr val="FF0000"/>
                </a:solidFill>
              </a:rPr>
              <a:t>(</a:t>
            </a:r>
            <a:r>
              <a:rPr lang="ko-KR" altLang="en-US" sz="900" b="1" dirty="0">
                <a:solidFill>
                  <a:srgbClr val="FF0000"/>
                </a:solidFill>
              </a:rPr>
              <a:t>프로젝트</a:t>
            </a:r>
            <a:r>
              <a:rPr lang="en-US" altLang="ko-KR" sz="900" b="1" dirty="0">
                <a:solidFill>
                  <a:srgbClr val="FF0000"/>
                </a:solidFill>
              </a:rPr>
              <a:t> </a:t>
            </a:r>
            <a:r>
              <a:rPr lang="ko-KR" altLang="en-US" sz="900" b="1" dirty="0">
                <a:solidFill>
                  <a:srgbClr val="FF0000"/>
                </a:solidFill>
              </a:rPr>
              <a:t>확인</a:t>
            </a:r>
            <a:r>
              <a:rPr lang="en-US" altLang="ko-KR" sz="900" b="1" dirty="0" smtClean="0">
                <a:solidFill>
                  <a:srgbClr val="FF0000"/>
                </a:solidFill>
              </a:rPr>
              <a:t>)</a:t>
            </a:r>
            <a:endParaRPr lang="ko-KR" altLang="en-US" sz="900" dirty="0"/>
          </a:p>
        </p:txBody>
      </p:sp>
      <p:sp>
        <p:nvSpPr>
          <p:cNvPr id="35" name="TextBox 34"/>
          <p:cNvSpPr txBox="1"/>
          <p:nvPr/>
        </p:nvSpPr>
        <p:spPr>
          <a:xfrm>
            <a:off x="1763688" y="2880450"/>
            <a:ext cx="1945531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0" rIns="72000" bIns="0" rtlCol="0">
            <a:spAutoFit/>
          </a:bodyPr>
          <a:lstStyle/>
          <a:p>
            <a:r>
              <a:rPr lang="en-US" altLang="ko-KR" sz="900" dirty="0" smtClean="0"/>
              <a:t>FTP </a:t>
            </a:r>
            <a:r>
              <a:rPr lang="ko-KR" altLang="en-US" sz="900" dirty="0" smtClean="0"/>
              <a:t>비밀번호 </a:t>
            </a:r>
            <a:r>
              <a:rPr lang="en-US" altLang="ko-KR" sz="900" b="1" dirty="0">
                <a:solidFill>
                  <a:srgbClr val="FF0000"/>
                </a:solidFill>
              </a:rPr>
              <a:t>(</a:t>
            </a:r>
            <a:r>
              <a:rPr lang="ko-KR" altLang="en-US" sz="900" b="1" dirty="0">
                <a:solidFill>
                  <a:srgbClr val="FF0000"/>
                </a:solidFill>
              </a:rPr>
              <a:t>프로젝트</a:t>
            </a:r>
            <a:r>
              <a:rPr lang="en-US" altLang="ko-KR" sz="900" b="1" dirty="0">
                <a:solidFill>
                  <a:srgbClr val="FF0000"/>
                </a:solidFill>
              </a:rPr>
              <a:t> </a:t>
            </a:r>
            <a:r>
              <a:rPr lang="ko-KR" altLang="en-US" sz="900" b="1" dirty="0">
                <a:solidFill>
                  <a:srgbClr val="FF0000"/>
                </a:solidFill>
              </a:rPr>
              <a:t>확인</a:t>
            </a:r>
            <a:r>
              <a:rPr lang="en-US" altLang="ko-KR" sz="900" b="1" dirty="0" smtClean="0">
                <a:solidFill>
                  <a:srgbClr val="FF0000"/>
                </a:solidFill>
              </a:rPr>
              <a:t>)</a:t>
            </a:r>
            <a:endParaRPr lang="ko-KR" altLang="en-US" sz="900" dirty="0"/>
          </a:p>
        </p:txBody>
      </p:sp>
      <p:sp>
        <p:nvSpPr>
          <p:cNvPr id="36" name="TextBox 35"/>
          <p:cNvSpPr txBox="1"/>
          <p:nvPr/>
        </p:nvSpPr>
        <p:spPr>
          <a:xfrm>
            <a:off x="1763688" y="3461475"/>
            <a:ext cx="1343769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0" rIns="72000" bIns="0" rtlCol="0">
            <a:spAutoFit/>
          </a:bodyPr>
          <a:lstStyle/>
          <a:p>
            <a:r>
              <a:rPr lang="en-US" altLang="ko-KR" sz="900" dirty="0" err="1" smtClean="0"/>
              <a:t>folderName</a:t>
            </a:r>
            <a:r>
              <a:rPr lang="en-US" altLang="ko-KR" sz="900" dirty="0"/>
              <a:t> </a:t>
            </a:r>
            <a:r>
              <a:rPr lang="ko-KR" altLang="en-US" sz="900" dirty="0" smtClean="0"/>
              <a:t>또는 </a:t>
            </a:r>
            <a:r>
              <a:rPr lang="en-US" altLang="ko-KR" sz="900" dirty="0" smtClean="0"/>
              <a:t>‘/’</a:t>
            </a:r>
            <a:endParaRPr lang="ko-KR" altLang="en-US" sz="900" dirty="0"/>
          </a:p>
        </p:txBody>
      </p:sp>
      <p:sp>
        <p:nvSpPr>
          <p:cNvPr id="37" name="TextBox 36"/>
          <p:cNvSpPr txBox="1"/>
          <p:nvPr/>
        </p:nvSpPr>
        <p:spPr>
          <a:xfrm>
            <a:off x="1738934" y="2308279"/>
            <a:ext cx="1970285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0" rIns="72000" bIns="0" rtlCol="0">
            <a:spAutoFit/>
          </a:bodyPr>
          <a:lstStyle/>
          <a:p>
            <a:r>
              <a:rPr lang="en-US" altLang="ko-KR" sz="900" dirty="0" smtClean="0"/>
              <a:t>FTP </a:t>
            </a:r>
            <a:r>
              <a:rPr lang="ko-KR" altLang="en-US" sz="900" dirty="0" smtClean="0"/>
              <a:t> </a:t>
            </a:r>
            <a:r>
              <a:rPr lang="en-US" altLang="ko-KR" sz="900" dirty="0" smtClean="0"/>
              <a:t>IP</a:t>
            </a:r>
            <a:r>
              <a:rPr lang="ko-KR" altLang="en-US" sz="900" dirty="0" smtClean="0"/>
              <a:t>주소 입력</a:t>
            </a:r>
            <a:r>
              <a:rPr lang="en-US" altLang="ko-KR" sz="900" b="1" dirty="0">
                <a:solidFill>
                  <a:srgbClr val="FF0000"/>
                </a:solidFill>
              </a:rPr>
              <a:t>(</a:t>
            </a:r>
            <a:r>
              <a:rPr lang="ko-KR" altLang="en-US" sz="900" b="1" dirty="0">
                <a:solidFill>
                  <a:srgbClr val="FF0000"/>
                </a:solidFill>
              </a:rPr>
              <a:t>프로젝트</a:t>
            </a:r>
            <a:r>
              <a:rPr lang="en-US" altLang="ko-KR" sz="900" b="1" dirty="0">
                <a:solidFill>
                  <a:srgbClr val="FF0000"/>
                </a:solidFill>
              </a:rPr>
              <a:t> </a:t>
            </a:r>
            <a:r>
              <a:rPr lang="ko-KR" altLang="en-US" sz="900" b="1" dirty="0">
                <a:solidFill>
                  <a:srgbClr val="FF0000"/>
                </a:solidFill>
              </a:rPr>
              <a:t>확인</a:t>
            </a:r>
            <a:r>
              <a:rPr lang="en-US" altLang="ko-KR" sz="900" b="1" dirty="0" smtClean="0">
                <a:solidFill>
                  <a:srgbClr val="FF0000"/>
                </a:solidFill>
              </a:rPr>
              <a:t>)</a:t>
            </a:r>
            <a:endParaRPr lang="ko-KR" altLang="en-US" sz="9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42519"/>
            <a:ext cx="31813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직사각형 37"/>
          <p:cNvSpPr/>
          <p:nvPr/>
        </p:nvSpPr>
        <p:spPr>
          <a:xfrm>
            <a:off x="1708647" y="3120375"/>
            <a:ext cx="797420" cy="2190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5220072" y="4236467"/>
            <a:ext cx="3181350" cy="10061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0" name="직선 화살표 연결선 39"/>
          <p:cNvCxnSpPr>
            <a:stCxn id="38" idx="3"/>
          </p:cNvCxnSpPr>
          <p:nvPr/>
        </p:nvCxnSpPr>
        <p:spPr>
          <a:xfrm>
            <a:off x="2506067" y="3229900"/>
            <a:ext cx="2714005" cy="1002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674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72" y="1295475"/>
            <a:ext cx="394335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직선 연결선 11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251520" y="6534000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그림 14" descr="adc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07585" y="442243"/>
            <a:ext cx="664688" cy="216024"/>
          </a:xfrm>
          <a:prstGeom prst="rect">
            <a:avLst/>
          </a:prstGeom>
        </p:spPr>
      </p:pic>
      <p:sp>
        <p:nvSpPr>
          <p:cNvPr id="10" name="텍스트 개체 틀 13"/>
          <p:cNvSpPr txBox="1">
            <a:spLocks/>
          </p:cNvSpPr>
          <p:nvPr/>
        </p:nvSpPr>
        <p:spPr>
          <a:xfrm>
            <a:off x="467544" y="944563"/>
            <a:ext cx="4104456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1-3</a:t>
            </a: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. </a:t>
            </a:r>
            <a:r>
              <a:rPr kumimoji="0" lang="ko-KR" alt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드림위버</a:t>
            </a:r>
            <a:r>
              <a:rPr kumimoji="0" lang="ko-K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SVN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세팅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en-US" altLang="ko-KR" sz="1400" dirty="0" err="1">
                <a:latin typeface="맑은 고딕" pitchFamily="50" charset="-127"/>
                <a:ea typeface="맑은 고딕" pitchFamily="50" charset="-127"/>
              </a:rPr>
              <a:t>TortoiseSVN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연동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19" name="텍스트 개체 틀 13"/>
          <p:cNvSpPr txBox="1">
            <a:spLocks/>
          </p:cNvSpPr>
          <p:nvPr/>
        </p:nvSpPr>
        <p:spPr>
          <a:xfrm>
            <a:off x="4716017" y="1268760"/>
            <a:ext cx="4427984" cy="81560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AutoNum type="arabicPeriod"/>
              <a:defRPr/>
            </a:pP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프로그램 목록에서 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Adobe Extension Manager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선택 실행</a:t>
            </a:r>
            <a:endParaRPr lang="en-US" altLang="ko-KR" sz="1000" dirty="0">
              <a:latin typeface="맑은 고딕" pitchFamily="50" charset="-127"/>
              <a:ea typeface="맑은 고딕" pitchFamily="50" charset="-127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AutoNum type="arabicPeriod"/>
              <a:defRPr/>
            </a:pP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또는 프로그램 및 파일 </a:t>
            </a:r>
            <a:r>
              <a:rPr lang="ko-KR" altLang="en-US" sz="1000" dirty="0" err="1" smtClean="0">
                <a:latin typeface="맑은 고딕" pitchFamily="50" charset="-127"/>
                <a:ea typeface="맑은 고딕" pitchFamily="50" charset="-127"/>
              </a:rPr>
              <a:t>검색란에서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[Adobe Extension Manager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]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를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찾아서 실행</a:t>
            </a:r>
            <a:endParaRPr lang="en-US" altLang="ko-KR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712143" y="5445224"/>
            <a:ext cx="2131665" cy="2248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43808" y="2293319"/>
            <a:ext cx="216024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9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26098" y="5439197"/>
            <a:ext cx="216024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sz="9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79959" y="5494888"/>
            <a:ext cx="1631801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0" rIns="72000" bIns="0" rtlCol="0">
            <a:spAutoFit/>
          </a:bodyPr>
          <a:lstStyle/>
          <a:p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Adobe Extension Manager</a:t>
            </a:r>
            <a:endParaRPr lang="ko-KR" altLang="en-US" sz="900" dirty="0"/>
          </a:p>
        </p:txBody>
      </p:sp>
      <p:sp>
        <p:nvSpPr>
          <p:cNvPr id="14" name="제목 10"/>
          <p:cNvSpPr txBox="1">
            <a:spLocks/>
          </p:cNvSpPr>
          <p:nvPr/>
        </p:nvSpPr>
        <p:spPr>
          <a:xfrm>
            <a:off x="139700" y="327794"/>
            <a:ext cx="8752780" cy="398475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ko-KR" sz="2000" dirty="0" smtClean="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PROJECT </a:t>
            </a:r>
            <a:r>
              <a:rPr lang="en-US" altLang="ko-KR" sz="2000" dirty="0" smtClean="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SETTING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42426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01_밝은나눔">
  <a:themeElements>
    <a:clrScheme name="사용자 지정 4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595959"/>
      </a:folHlink>
    </a:clrScheme>
    <a:fontScheme name="나눔고딕">
      <a:majorFont>
        <a:latin typeface="나눔 고딕"/>
        <a:ea typeface="나눔 고딕"/>
        <a:cs typeface=""/>
      </a:majorFont>
      <a:minorFont>
        <a:latin typeface="나눔 고딕"/>
        <a:ea typeface="나눔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830</Words>
  <Application>Microsoft Office PowerPoint</Application>
  <PresentationFormat>화면 슬라이드 쇼(4:3)</PresentationFormat>
  <Paragraphs>221</Paragraphs>
  <Slides>27</Slides>
  <Notes>21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7" baseType="lpstr">
      <vt:lpstr>굴림</vt:lpstr>
      <vt:lpstr>Arial</vt:lpstr>
      <vt:lpstr>Estrangelo Edessa</vt:lpstr>
      <vt:lpstr>나눔고딕</vt:lpstr>
      <vt:lpstr>돋움</vt:lpstr>
      <vt:lpstr>Trebuchet MS</vt:lpstr>
      <vt:lpstr>맑은 고딕</vt:lpstr>
      <vt:lpstr>나눔 고딕</vt:lpstr>
      <vt:lpstr>Calibri</vt:lpstr>
      <vt:lpstr>d01_밝은나눔</vt:lpstr>
      <vt:lpstr>Project Setting Guide for Publisher 프로젝트 퍼블리싱 환경세팅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2011-08-14T07:11:32Z</dcterms:created>
  <dcterms:modified xsi:type="dcterms:W3CDTF">2015-07-24T04:54:26Z</dcterms:modified>
</cp:coreProperties>
</file>