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7"/>
  </p:notesMasterIdLst>
  <p:handoutMasterIdLst>
    <p:handoutMasterId r:id="rId8"/>
  </p:handoutMasterIdLst>
  <p:sldIdLst>
    <p:sldId id="362" r:id="rId2"/>
    <p:sldId id="394" r:id="rId3"/>
    <p:sldId id="391" r:id="rId4"/>
    <p:sldId id="385" r:id="rId5"/>
    <p:sldId id="360" r:id="rId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나눔고딕" panose="020D0604000000000000" pitchFamily="50" charset="-127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strangelo Edessa" panose="03080600000000000000" pitchFamily="66" charset="0"/>
      <p:regular r:id="rId21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818"/>
    <a:srgbClr val="B9D31E"/>
    <a:srgbClr val="1FAECD"/>
    <a:srgbClr val="80C0E5"/>
    <a:srgbClr val="86C7ED"/>
    <a:srgbClr val="FEEA54"/>
    <a:srgbClr val="404C5E"/>
    <a:srgbClr val="7E858E"/>
    <a:srgbClr val="68727E"/>
    <a:srgbClr val="4C5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>
        <p:scale>
          <a:sx n="100" d="100"/>
          <a:sy n="100" d="100"/>
        </p:scale>
        <p:origin x="-888" y="762"/>
      </p:cViewPr>
      <p:guideLst>
        <p:guide orient="horz" pos="1207"/>
        <p:guide orient="horz" pos="2713"/>
        <p:guide orient="horz" pos="2647"/>
        <p:guide orient="horz" pos="4166"/>
        <p:guide pos="158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7/27/2015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 lang="ko-KR" altLang="en-US"/>
              <a:pPr/>
              <a:t>2015-07-27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5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260648"/>
            <a:ext cx="699873" cy="2274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목차를 입력하십시오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1. </a:t>
            </a:r>
            <a:r>
              <a:rPr lang="ko-KR" altLang="en-US" smtClean="0"/>
              <a:t>꼭지 제목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제목을 입력하십시오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0462" y="2204864"/>
            <a:ext cx="8732018" cy="936104"/>
          </a:xfrm>
        </p:spPr>
        <p:txBody>
          <a:bodyPr anchor="t"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내용 입력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텍스트를 입력하시오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bluewebd\Desktop\장비등록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93" y="-174769"/>
            <a:ext cx="9788008" cy="34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3028890"/>
            <a:ext cx="9144000" cy="521618"/>
          </a:xfrm>
          <a:prstGeom prst="rect">
            <a:avLst/>
          </a:prstGeom>
          <a:solidFill>
            <a:srgbClr val="B9D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7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72401" y="6453338"/>
            <a:ext cx="699873" cy="2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118920" y="72008"/>
            <a:ext cx="1773560" cy="260648"/>
          </a:xfrm>
        </p:spPr>
        <p:txBody>
          <a:bodyPr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7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169987" y="323131"/>
            <a:ext cx="8820000" cy="16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  <p:pic>
        <p:nvPicPr>
          <p:cNvPr id="5" name="그림 4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23528" y="115845"/>
            <a:ext cx="27253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800" b="0" spc="50" dirty="0" smtClean="0">
                <a:solidFill>
                  <a:srgbClr val="86C6ED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Estrangelo Edessa" panose="03080600000000000000" pitchFamily="66" charset="0"/>
              </a:rPr>
              <a:t>Setting Guide for Publishing Group</a:t>
            </a:r>
            <a:endParaRPr lang="ko-KR" altLang="en-US" sz="800" b="0" spc="50" dirty="0">
              <a:solidFill>
                <a:srgbClr val="86C6ED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Estrangelo Edessa" panose="03080600000000000000" pitchFamily="66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4237" y="323131"/>
            <a:ext cx="733916" cy="16332"/>
          </a:xfrm>
          <a:prstGeom prst="rect">
            <a:avLst/>
          </a:prstGeom>
          <a:solidFill>
            <a:srgbClr val="8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232620" y="323131"/>
            <a:ext cx="429190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51624" y="323131"/>
            <a:ext cx="610186" cy="16332"/>
          </a:xfrm>
          <a:prstGeom prst="rect">
            <a:avLst/>
          </a:prstGeom>
          <a:solidFill>
            <a:srgbClr val="B8D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36051" y="323131"/>
            <a:ext cx="610186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7/27/2015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9" r:id="rId2"/>
    <p:sldLayoutId id="2147483695" r:id="rId3"/>
    <p:sldLayoutId id="2147483694" r:id="rId4"/>
    <p:sldLayoutId id="2147483693" r:id="rId5"/>
    <p:sldLayoutId id="2147483692" r:id="rId6"/>
    <p:sldLayoutId id="2147483698" r:id="rId7"/>
    <p:sldLayoutId id="2147483691" r:id="rId8"/>
    <p:sldLayoutId id="2147483696" r:id="rId9"/>
    <p:sldLayoutId id="2147483697" r:id="rId10"/>
    <p:sldLayoutId id="2147483690" r:id="rId11"/>
    <p:sldLayoutId id="2147483689" r:id="rId12"/>
    <p:sldLayoutId id="2147483683" r:id="rId13"/>
    <p:sldLayoutId id="214748367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10.116.77.11/" TargetMode="External"/><Relationship Id="rId2" Type="http://schemas.openxmlformats.org/officeDocument/2006/relationships/hyperlink" Target="ftp://210.116.77.11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302840" y="3429000"/>
            <a:ext cx="74375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퍼블리싱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  <a:cs typeface="+mj-cs"/>
              </a:rPr>
              <a:t>그</a:t>
            </a:r>
            <a:r>
              <a:rPr lang="ko-KR" altLang="en-US" sz="3600" dirty="0">
                <a:latin typeface="맑은 고딕" pitchFamily="50" charset="-127"/>
                <a:ea typeface="맑은 고딕" pitchFamily="50" charset="-127"/>
                <a:cs typeface="+mj-cs"/>
              </a:rPr>
              <a:t>룹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  <a:cs typeface="+mj-cs"/>
              </a:rPr>
              <a:t>서버정</a:t>
            </a:r>
            <a:r>
              <a:rPr lang="ko-KR" altLang="en-US" sz="3600" dirty="0">
                <a:latin typeface="맑은 고딕" pitchFamily="50" charset="-127"/>
                <a:ea typeface="맑은 고딕" pitchFamily="50" charset="-127"/>
                <a:cs typeface="+mj-cs"/>
              </a:rPr>
              <a:t>보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02840" y="3028890"/>
            <a:ext cx="6357392" cy="40011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Server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kumimoji="0" lang="en-US" altLang="ko-K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Infomation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74848" y="5805264"/>
            <a:ext cx="6357392" cy="78483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소속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/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작성자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퍼블리싱</a:t>
            </a:r>
            <a:r>
              <a:rPr kumimoji="0" lang="ko-KR" alt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그룹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김미선차장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작성일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2015.07.24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버전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ver1.0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02840" y="2313449"/>
            <a:ext cx="635739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GROUP 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GUIDE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9982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98882"/>
              </p:ext>
            </p:extLst>
          </p:nvPr>
        </p:nvGraphicFramePr>
        <p:xfrm>
          <a:off x="465757" y="1412776"/>
          <a:ext cx="8138690" cy="260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003"/>
                <a:gridCol w="3312368"/>
                <a:gridCol w="2880319"/>
              </a:tblGrid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퍼브리싱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제안 및 구축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http://210.116.77.11/pbGroup/publish/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구축 및 제안 링크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자료실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http://210.116.77.11/pbDown/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및 프로젝트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세팅가이드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기본 </a:t>
                      </a:r>
                      <a:r>
                        <a:rPr lang="ko-KR" altLang="en-US" sz="1000" b="0" baseline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유틸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UI Component(</a:t>
                      </a: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정리중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http://210.116.77.11/pbUI/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UI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컴포넌트 라이브러리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Group Education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http://210.116.77.11/pbDown/index.html#section02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교육자료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가이드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http://210.116.77.11/pbGuide/guide/</a:t>
                      </a:r>
                      <a:endParaRPr lang="ko-KR" altLang="en-US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프로젝트시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산출물 및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제작 가이드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7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관리자 템플릿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http://210.116.77.11/WINSAdmin/guide/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관리자용 템플릿 화면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2. GROUP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1-1.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퍼블리싱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그룹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URL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52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3524"/>
              </p:ext>
            </p:extLst>
          </p:nvPr>
        </p:nvGraphicFramePr>
        <p:xfrm>
          <a:off x="465757" y="1412776"/>
          <a:ext cx="8100665" cy="472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881"/>
                <a:gridCol w="1152128"/>
                <a:gridCol w="2774330"/>
                <a:gridCol w="3130326"/>
              </a:tblGrid>
              <a:tr h="720080">
                <a:tc rowSpan="8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웹서버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ftp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정보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  <a:hlinkClick r:id="rId2"/>
                        </a:rPr>
                        <a:t>ftp://210.116.77.11</a:t>
                      </a:r>
                      <a:endParaRPr lang="en-US" altLang="ko-KR" sz="1000" b="0" baseline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\\211.56.253.170\wwwroot\www.test.co.kr\</a:t>
                      </a: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무선에서만 접속 가능 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  <a:r>
                        <a:rPr lang="ko-KR" altLang="en-US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네트워크 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en-US" altLang="ko-KR" sz="1000" b="0" baseline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adcapsule_SM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// ID : </a:t>
                      </a:r>
                      <a:r>
                        <a:rPr lang="en-US" altLang="ko-KR" sz="1000" b="0" baseline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adcapsule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// PW : adcap0901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http 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정보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  <a:hlinkClick r:id="rId3"/>
                        </a:rPr>
                        <a:t>http://210.116.77.11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1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000" b="1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폴더명</a:t>
                      </a:r>
                      <a:endParaRPr lang="en-US" altLang="ko-KR" sz="1000" b="1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권한</a:t>
                      </a:r>
                      <a:endParaRPr lang="en-US" altLang="ko-KR" sz="1000" b="1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pbGroup</a:t>
                      </a:r>
                      <a:r>
                        <a:rPr lang="en-US" altLang="ko-KR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: </a:t>
                      </a:r>
                      <a:r>
                        <a:rPr lang="ko-KR" altLang="en-US" sz="1000" b="0" baseline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그룹폴더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쓰기금지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상급자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승인후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작성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pbGroup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/publish/proposal</a:t>
                      </a:r>
                      <a:b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제안 및 완료 프로젝트 등록 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제안의 경우 제안작성자가 등록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프로젝트의 경우 프로젝트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피엘이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등록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pbDown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: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환경설정 및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유틸다운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쓰기금지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pbGuide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: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그룹 가이드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쓰기금지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(only local copy)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WINSAdmin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: </a:t>
                      </a: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퍼블리싱그룹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관리자 템플릿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쓰기금지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(only local copy)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Work :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작업자폴더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팀원 개인별로 작업테스트를 위해 사용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b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사용시 개별 이름으로 폴더 생성 후 작업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작업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/>
                      </a:r>
                      <a:b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ko-KR" altLang="en-US" sz="1000" b="0" dirty="0" err="1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완료후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해당 폴더로 내용 이동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b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Ex)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시안작업 </a:t>
                      </a:r>
                      <a:r>
                        <a:rPr lang="en-US" altLang="ko-KR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&gt; [Project &gt; Proposal] </a:t>
                      </a:r>
                      <a:r>
                        <a:rPr lang="ko-KR" altLang="en-US" sz="1000" b="0" dirty="0" smtClean="0">
                          <a:solidFill>
                            <a:srgbClr val="444444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내용이동</a:t>
                      </a:r>
                      <a:endParaRPr lang="en-US" altLang="ko-KR" sz="1000" b="0" dirty="0" smtClean="0">
                        <a:solidFill>
                          <a:srgbClr val="444444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2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. GROUP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1-2.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퍼블리싱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그룹 서버정보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웹서버에서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[work]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폴더를 제외하고 승인 없이 쓰기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수정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삭제 금지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82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3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The End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PresentationFormat>화면 슬라이드 쇼(4:3)</PresentationFormat>
  <Paragraphs>54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굴림</vt:lpstr>
      <vt:lpstr>Arial</vt:lpstr>
      <vt:lpstr>나눔 고딕</vt:lpstr>
      <vt:lpstr>Trebuchet MS</vt:lpstr>
      <vt:lpstr>맑은 고딕</vt:lpstr>
      <vt:lpstr>나눔고딕</vt:lpstr>
      <vt:lpstr>Calibri</vt:lpstr>
      <vt:lpstr>Estrangelo Edessa</vt:lpstr>
      <vt:lpstr>d01_밝은나눔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2015-07-27T05:35:37Z</dcterms:modified>
</cp:coreProperties>
</file>